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78" r:id="rId5"/>
    <p:sldId id="461" r:id="rId6"/>
    <p:sldId id="419" r:id="rId7"/>
    <p:sldId id="450" r:id="rId8"/>
    <p:sldId id="448" r:id="rId9"/>
    <p:sldId id="449" r:id="rId10"/>
    <p:sldId id="438" r:id="rId11"/>
    <p:sldId id="441" r:id="rId12"/>
    <p:sldId id="460" r:id="rId13"/>
    <p:sldId id="439" r:id="rId14"/>
    <p:sldId id="440" r:id="rId15"/>
    <p:sldId id="458" r:id="rId16"/>
    <p:sldId id="452" r:id="rId17"/>
    <p:sldId id="457" r:id="rId18"/>
    <p:sldId id="454" r:id="rId19"/>
    <p:sldId id="462"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765A0A-27F0-45F5-85C3-1E0B0717FA17}">
          <p14:sldIdLst>
            <p14:sldId id="278"/>
            <p14:sldId id="461"/>
            <p14:sldId id="419"/>
            <p14:sldId id="450"/>
            <p14:sldId id="448"/>
            <p14:sldId id="449"/>
            <p14:sldId id="438"/>
            <p14:sldId id="441"/>
            <p14:sldId id="460"/>
            <p14:sldId id="439"/>
            <p14:sldId id="440"/>
            <p14:sldId id="458"/>
            <p14:sldId id="452"/>
            <p14:sldId id="457"/>
            <p14:sldId id="454"/>
            <p14:sldId id="4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2B75C9-9DD1-86D0-6454-59A44FFA493D}" name="Virmasalo, Veera" initials="VV" userId="S::veinvirm@jyu.fi::b3a6ecfb-ce64-4a4d-90d2-f40afb523c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A2"/>
    <a:srgbClr val="FFFFFF"/>
    <a:srgbClr val="00B86B"/>
    <a:srgbClr val="EB2100"/>
    <a:srgbClr val="FDDA24"/>
    <a:srgbClr val="A6A8AB"/>
    <a:srgbClr val="F7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helsinkifi.sharepoint.com/sites/GINTL-GINTL-CoordinationTeam/Shared%20Documents/GINTL%20-%20Coordination%20Team/Lessons%20Learned/Data%20analysis/240118%20Codin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2EA2"/>
              </a:solidFill>
              <a:ln>
                <a:noFill/>
              </a:ln>
              <a:effectLst/>
            </c:spPr>
            <c:extLst>
              <c:ext xmlns:c16="http://schemas.microsoft.com/office/drawing/2014/chart" uri="{C3380CC4-5D6E-409C-BE32-E72D297353CC}">
                <c16:uniqueId val="{00000001-5D36-4D07-AC86-50D537FA8B47}"/>
              </c:ext>
            </c:extLst>
          </c:dPt>
          <c:dPt>
            <c:idx val="1"/>
            <c:invertIfNegative val="0"/>
            <c:bubble3D val="0"/>
            <c:spPr>
              <a:solidFill>
                <a:srgbClr val="002EA2"/>
              </a:solidFill>
              <a:ln>
                <a:noFill/>
              </a:ln>
              <a:effectLst/>
            </c:spPr>
            <c:extLst>
              <c:ext xmlns:c16="http://schemas.microsoft.com/office/drawing/2014/chart" uri="{C3380CC4-5D6E-409C-BE32-E72D297353CC}">
                <c16:uniqueId val="{00000002-5D36-4D07-AC86-50D537FA8B47}"/>
              </c:ext>
            </c:extLst>
          </c:dPt>
          <c:dPt>
            <c:idx val="2"/>
            <c:invertIfNegative val="0"/>
            <c:bubble3D val="0"/>
            <c:spPr>
              <a:solidFill>
                <a:srgbClr val="002EA2"/>
              </a:solidFill>
              <a:ln>
                <a:noFill/>
              </a:ln>
              <a:effectLst/>
            </c:spPr>
            <c:extLst>
              <c:ext xmlns:c16="http://schemas.microsoft.com/office/drawing/2014/chart" uri="{C3380CC4-5D6E-409C-BE32-E72D297353CC}">
                <c16:uniqueId val="{00000003-5D36-4D07-AC86-50D537FA8B47}"/>
              </c:ext>
            </c:extLst>
          </c:dPt>
          <c:dPt>
            <c:idx val="3"/>
            <c:invertIfNegative val="0"/>
            <c:bubble3D val="0"/>
            <c:spPr>
              <a:solidFill>
                <a:srgbClr val="002EA2"/>
              </a:solidFill>
              <a:ln>
                <a:noFill/>
              </a:ln>
              <a:effectLst/>
            </c:spPr>
            <c:extLst>
              <c:ext xmlns:c16="http://schemas.microsoft.com/office/drawing/2014/chart" uri="{C3380CC4-5D6E-409C-BE32-E72D297353CC}">
                <c16:uniqueId val="{00000004-5D36-4D07-AC86-50D537FA8B47}"/>
              </c:ext>
            </c:extLst>
          </c:dPt>
          <c:dPt>
            <c:idx val="4"/>
            <c:invertIfNegative val="0"/>
            <c:bubble3D val="0"/>
            <c:spPr>
              <a:solidFill>
                <a:srgbClr val="00B86B"/>
              </a:solidFill>
              <a:ln>
                <a:noFill/>
              </a:ln>
              <a:effectLst/>
            </c:spPr>
            <c:extLst>
              <c:ext xmlns:c16="http://schemas.microsoft.com/office/drawing/2014/chart" uri="{C3380CC4-5D6E-409C-BE32-E72D297353CC}">
                <c16:uniqueId val="{00000005-5D36-4D07-AC86-50D537FA8B47}"/>
              </c:ext>
            </c:extLst>
          </c:dPt>
          <c:dPt>
            <c:idx val="5"/>
            <c:invertIfNegative val="0"/>
            <c:bubble3D val="0"/>
            <c:spPr>
              <a:solidFill>
                <a:srgbClr val="00B86B"/>
              </a:solidFill>
              <a:ln>
                <a:noFill/>
              </a:ln>
              <a:effectLst/>
            </c:spPr>
            <c:extLst>
              <c:ext xmlns:c16="http://schemas.microsoft.com/office/drawing/2014/chart" uri="{C3380CC4-5D6E-409C-BE32-E72D297353CC}">
                <c16:uniqueId val="{00000006-5D36-4D07-AC86-50D537FA8B47}"/>
              </c:ext>
            </c:extLst>
          </c:dPt>
          <c:val>
            <c:numRef>
              <c:f>'[240118 Coding.xlsx]Stats'!$B$4:$B$9</c:f>
              <c:numCache>
                <c:formatCode>General</c:formatCode>
                <c:ptCount val="6"/>
                <c:pt idx="0">
                  <c:v>16</c:v>
                </c:pt>
                <c:pt idx="1">
                  <c:v>11</c:v>
                </c:pt>
                <c:pt idx="2">
                  <c:v>2</c:v>
                </c:pt>
                <c:pt idx="3">
                  <c:v>1</c:v>
                </c:pt>
                <c:pt idx="4">
                  <c:v>4</c:v>
                </c:pt>
                <c:pt idx="5">
                  <c:v>2</c:v>
                </c:pt>
              </c:numCache>
            </c:numRef>
          </c:val>
          <c:extLst>
            <c:ext xmlns:c16="http://schemas.microsoft.com/office/drawing/2014/chart" uri="{C3380CC4-5D6E-409C-BE32-E72D297353CC}">
              <c16:uniqueId val="{00000000-5D36-4D07-AC86-50D537FA8B47}"/>
            </c:ext>
          </c:extLst>
        </c:ser>
        <c:dLbls>
          <c:showLegendKey val="0"/>
          <c:showVal val="0"/>
          <c:showCatName val="0"/>
          <c:showSerName val="0"/>
          <c:showPercent val="0"/>
          <c:showBubbleSize val="0"/>
        </c:dLbls>
        <c:gapWidth val="219"/>
        <c:overlap val="-27"/>
        <c:axId val="7678799"/>
        <c:axId val="13378623"/>
      </c:barChart>
      <c:catAx>
        <c:axId val="7678799"/>
        <c:scaling>
          <c:orientation val="minMax"/>
        </c:scaling>
        <c:delete val="1"/>
        <c:axPos val="b"/>
        <c:numFmt formatCode="General" sourceLinked="1"/>
        <c:majorTickMark val="none"/>
        <c:minorTickMark val="none"/>
        <c:tickLblPos val="nextTo"/>
        <c:crossAx val="13378623"/>
        <c:crosses val="autoZero"/>
        <c:auto val="1"/>
        <c:lblAlgn val="ctr"/>
        <c:lblOffset val="100"/>
        <c:noMultiLvlLbl val="0"/>
      </c:catAx>
      <c:valAx>
        <c:axId val="1337862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78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378F55-B409-49AD-95EA-AEF1742A75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7318A11-20F9-49D9-9FB7-BD44F1CAAA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9620DB-F4C2-4852-AF2E-F304CA191075}" type="datetimeFigureOut">
              <a:rPr lang="en-GB" smtClean="0"/>
              <a:t>25/01/2024</a:t>
            </a:fld>
            <a:endParaRPr lang="en-GB"/>
          </a:p>
        </p:txBody>
      </p:sp>
      <p:sp>
        <p:nvSpPr>
          <p:cNvPr id="4" name="Footer Placeholder 3">
            <a:extLst>
              <a:ext uri="{FF2B5EF4-FFF2-40B4-BE49-F238E27FC236}">
                <a16:creationId xmlns:a16="http://schemas.microsoft.com/office/drawing/2014/main" id="{B86015DB-29DC-4E92-B752-A4E8833D31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3A95773-F757-4A02-975A-6DBEDEAB50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1294FE-8DEB-4D34-BD29-01094D658B3F}" type="slidenum">
              <a:rPr lang="en-GB" smtClean="0"/>
              <a:t>‹#›</a:t>
            </a:fld>
            <a:endParaRPr lang="en-GB"/>
          </a:p>
        </p:txBody>
      </p:sp>
    </p:spTree>
    <p:extLst>
      <p:ext uri="{BB962C8B-B14F-4D97-AF65-F5344CB8AC3E}">
        <p14:creationId xmlns:p14="http://schemas.microsoft.com/office/powerpoint/2010/main" val="2963925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36242-FFAC-B142-9F2C-FAF70CE51043}" type="datetimeFigureOut">
              <a:rPr lang="fi-FI" smtClean="0"/>
              <a:t>25.1.2024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B35AA-A7A1-FC4F-ABC5-E4EF415747D0}" type="slidenum">
              <a:rPr lang="fi-FI" smtClean="0"/>
              <a:t>‹#›</a:t>
            </a:fld>
            <a:endParaRPr lang="fi-FI"/>
          </a:p>
        </p:txBody>
      </p:sp>
    </p:spTree>
    <p:extLst>
      <p:ext uri="{BB962C8B-B14F-4D97-AF65-F5344CB8AC3E}">
        <p14:creationId xmlns:p14="http://schemas.microsoft.com/office/powerpoint/2010/main" val="371049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4CA10-028A-38A1-99D4-C6EC494DF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E404F-131E-7705-66C9-1CFAC36F4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2748-AE54-10EC-A6FA-031BB00279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2142EB-78EC-7B52-14AE-5C189C1EEFC0}"/>
              </a:ext>
            </a:extLst>
          </p:cNvPr>
          <p:cNvSpPr>
            <a:spLocks noGrp="1"/>
          </p:cNvSpPr>
          <p:nvPr>
            <p:ph type="sldNum" sz="quarter" idx="5"/>
          </p:nvPr>
        </p:nvSpPr>
        <p:spPr/>
        <p:txBody>
          <a:bodyPr/>
          <a:lstStyle/>
          <a:p>
            <a:fld id="{5F4B35AA-A7A1-FC4F-ABC5-E4EF415747D0}" type="slidenum">
              <a:rPr lang="fi-FI" smtClean="0"/>
              <a:t>2</a:t>
            </a:fld>
            <a:endParaRPr lang="fi-FI"/>
          </a:p>
        </p:txBody>
      </p:sp>
    </p:spTree>
    <p:extLst>
      <p:ext uri="{BB962C8B-B14F-4D97-AF65-F5344CB8AC3E}">
        <p14:creationId xmlns:p14="http://schemas.microsoft.com/office/powerpoint/2010/main" val="110322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cs typeface="Calibri"/>
              </a:rPr>
              <a:t>Future actor (Sai)</a:t>
            </a:r>
          </a:p>
          <a:p>
            <a:pPr marL="228600" indent="-228600">
              <a:buAutoNum type="arabicPeriod"/>
            </a:pPr>
            <a:r>
              <a:rPr lang="en-US" err="1">
                <a:cs typeface="Calibri"/>
              </a:rPr>
              <a:t>Internationalisation</a:t>
            </a:r>
            <a:r>
              <a:rPr lang="en-US">
                <a:cs typeface="Calibri"/>
              </a:rPr>
              <a:t> (Maaria)</a:t>
            </a:r>
          </a:p>
          <a:p>
            <a:pPr marL="228600" indent="-228600">
              <a:buAutoNum type="arabicPeriod"/>
            </a:pPr>
            <a:r>
              <a:rPr lang="en-US">
                <a:cs typeface="Calibri"/>
              </a:rPr>
              <a:t>Ethics and interests (Veera)</a:t>
            </a:r>
          </a:p>
          <a:p>
            <a:pPr marL="228600" indent="-228600">
              <a:buAutoNum type="arabicPeriod"/>
            </a:pPr>
            <a:r>
              <a:rPr lang="en-US">
                <a:cs typeface="Calibri"/>
              </a:rPr>
              <a:t>Other (Tea)</a:t>
            </a:r>
          </a:p>
          <a:p>
            <a:pPr marL="0" indent="0">
              <a:buNone/>
            </a:pPr>
            <a:br>
              <a:rPr lang="en-US">
                <a:cs typeface="Calibri"/>
              </a:rPr>
            </a:br>
            <a:br>
              <a:rPr lang="en-US">
                <a:cs typeface="Calibri"/>
              </a:rPr>
            </a:br>
            <a:r>
              <a:rPr lang="en-US">
                <a:cs typeface="Calibri"/>
              </a:rPr>
              <a:t>Theme proposed by Deepti Bora</a:t>
            </a:r>
            <a:br>
              <a:rPr lang="en-US">
                <a:cs typeface="Calibri"/>
              </a:rPr>
            </a:br>
            <a:br>
              <a:rPr lang="en-US">
                <a:cs typeface="Calibri"/>
              </a:rPr>
            </a:br>
            <a:r>
              <a:rPr lang="en-US"/>
              <a:t>The 4th theme or a sub theme/question must be about sustainability of the partnerships or the activities that arise from partnerships. What all must be met to ensure that the activities are not one of but a part of larger goal or end point? How should people be involved to ensure this? But are the implications on planning, budget </a:t>
            </a:r>
            <a:r>
              <a:rPr lang="en-US" err="1"/>
              <a:t>etc</a:t>
            </a:r>
            <a:r>
              <a:rPr lang="en-US"/>
              <a:t> on this? What are the possible single point failures because of which partnerships cannot go through (one such point is change in govt. which may have a completely different stance on our work than the previous one).</a:t>
            </a:r>
            <a:endParaRPr lang="en-US">
              <a:cs typeface="Calibri"/>
            </a:endParaRPr>
          </a:p>
        </p:txBody>
      </p:sp>
      <p:sp>
        <p:nvSpPr>
          <p:cNvPr id="4" name="Slide Number Placeholder 3"/>
          <p:cNvSpPr>
            <a:spLocks noGrp="1"/>
          </p:cNvSpPr>
          <p:nvPr>
            <p:ph type="sldNum" sz="quarter" idx="5"/>
          </p:nvPr>
        </p:nvSpPr>
        <p:spPr/>
        <p:txBody>
          <a:bodyPr/>
          <a:lstStyle/>
          <a:p>
            <a:fld id="{5F4B35AA-A7A1-FC4F-ABC5-E4EF415747D0}" type="slidenum">
              <a:rPr lang="fi-FI" smtClean="0"/>
              <a:t>14</a:t>
            </a:fld>
            <a:endParaRPr lang="fi-FI"/>
          </a:p>
        </p:txBody>
      </p:sp>
    </p:spTree>
    <p:extLst>
      <p:ext uri="{BB962C8B-B14F-4D97-AF65-F5344CB8AC3E}">
        <p14:creationId xmlns:p14="http://schemas.microsoft.com/office/powerpoint/2010/main" val="335927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lumMod val="20000"/>
                    <a:lumOff val="80000"/>
                  </a:schemeClr>
                </a:solidFill>
              </a:rPr>
              <a:t>See for example Patton &amp; Millett (1998) for further discussion on why Lessons Learned might not be the best term for what GINTL is able to do at this point. </a:t>
            </a:r>
            <a:endParaRPr lang="en-GB" sz="1200">
              <a:solidFill>
                <a:schemeClr val="tx2">
                  <a:lumMod val="20000"/>
                  <a:lumOff val="80000"/>
                </a:schemeClr>
              </a:solidFill>
            </a:endParaRPr>
          </a:p>
          <a:p>
            <a:endParaRPr lang="fi-FI"/>
          </a:p>
          <a:p>
            <a:r>
              <a:rPr lang="fi-FI"/>
              <a:t>”</a:t>
            </a:r>
            <a:r>
              <a:rPr lang="fi-FI" err="1"/>
              <a:t>Experience</a:t>
            </a:r>
            <a:r>
              <a:rPr lang="fi-FI"/>
              <a:t> </a:t>
            </a:r>
            <a:r>
              <a:rPr lang="fi-FI" err="1"/>
              <a:t>notes</a:t>
            </a:r>
            <a:r>
              <a:rPr lang="fi-FI"/>
              <a:t>” </a:t>
            </a:r>
            <a:r>
              <a:rPr lang="fi-FI" err="1"/>
              <a:t>has</a:t>
            </a:r>
            <a:r>
              <a:rPr lang="fi-FI"/>
              <a:t> </a:t>
            </a:r>
            <a:r>
              <a:rPr lang="fi-FI" err="1"/>
              <a:t>been</a:t>
            </a:r>
            <a:r>
              <a:rPr lang="fi-FI"/>
              <a:t> </a:t>
            </a:r>
            <a:r>
              <a:rPr lang="fi-FI" err="1"/>
              <a:t>used</a:t>
            </a:r>
            <a:r>
              <a:rPr lang="fi-FI"/>
              <a:t> </a:t>
            </a:r>
            <a:r>
              <a:rPr lang="fi-FI" err="1"/>
              <a:t>by</a:t>
            </a:r>
            <a:r>
              <a:rPr lang="fi-FI"/>
              <a:t> </a:t>
            </a:r>
            <a:r>
              <a:rPr lang="fi-FI" err="1"/>
              <a:t>the</a:t>
            </a:r>
            <a:r>
              <a:rPr lang="fi-FI"/>
              <a:t> Global Environment </a:t>
            </a:r>
            <a:r>
              <a:rPr lang="fi-FI" err="1"/>
              <a:t>Faciltiy</a:t>
            </a:r>
            <a:r>
              <a:rPr lang="fi-FI"/>
              <a:t> (GEF) International Waters </a:t>
            </a:r>
            <a:r>
              <a:rPr lang="fi-FI" err="1"/>
              <a:t>Programme</a:t>
            </a:r>
            <a:r>
              <a:rPr lang="fi-FI"/>
              <a:t> </a:t>
            </a:r>
            <a:r>
              <a:rPr lang="fi-FI" err="1"/>
              <a:t>with</a:t>
            </a:r>
            <a:r>
              <a:rPr lang="fi-FI"/>
              <a:t> </a:t>
            </a:r>
            <a:r>
              <a:rPr lang="fi-FI" err="1"/>
              <a:t>the</a:t>
            </a:r>
            <a:r>
              <a:rPr lang="fi-FI"/>
              <a:t> </a:t>
            </a:r>
            <a:r>
              <a:rPr lang="fi-FI" err="1"/>
              <a:t>meaning</a:t>
            </a:r>
            <a:r>
              <a:rPr lang="fi-FI"/>
              <a:t> ”</a:t>
            </a:r>
            <a:r>
              <a:rPr lang="en-US" b="0" i="0">
                <a:solidFill>
                  <a:srgbClr val="0A0A0A"/>
                </a:solidFill>
                <a:effectLst/>
                <a:latin typeface="Helvetica Neue"/>
              </a:rPr>
              <a:t>short case studies on specific project experiences that may be of interest to other projects in the portfolio to replicate. They cover a range of topics related to project management, stakeholder involvement, technical issues, demonstration projects, and more”. We do not suggest GINTL Experience Notes would be things to replicate. Rather, they would be experience-based </a:t>
            </a:r>
            <a:r>
              <a:rPr lang="en-US" b="0" i="0" err="1">
                <a:solidFill>
                  <a:srgbClr val="0A0A0A"/>
                </a:solidFill>
                <a:effectLst/>
                <a:latin typeface="Helvetica Neue"/>
              </a:rPr>
              <a:t>realisations</a:t>
            </a:r>
            <a:r>
              <a:rPr lang="en-US" b="0" i="0">
                <a:solidFill>
                  <a:srgbClr val="0A0A0A"/>
                </a:solidFill>
                <a:effectLst/>
                <a:latin typeface="Helvetica Neue"/>
              </a:rPr>
              <a:t> / learnings / ideas we would like to share to help others consider the GINTL experience as they go on with their work. </a:t>
            </a:r>
            <a:endParaRPr lang="en-GB"/>
          </a:p>
        </p:txBody>
      </p:sp>
      <p:sp>
        <p:nvSpPr>
          <p:cNvPr id="4" name="Slide Number Placeholder 3"/>
          <p:cNvSpPr>
            <a:spLocks noGrp="1"/>
          </p:cNvSpPr>
          <p:nvPr>
            <p:ph type="sldNum" sz="quarter" idx="5"/>
          </p:nvPr>
        </p:nvSpPr>
        <p:spPr/>
        <p:txBody>
          <a:bodyPr/>
          <a:lstStyle/>
          <a:p>
            <a:fld id="{5F4B35AA-A7A1-FC4F-ABC5-E4EF415747D0}" type="slidenum">
              <a:rPr lang="fi-FI" smtClean="0"/>
              <a:t>3</a:t>
            </a:fld>
            <a:endParaRPr lang="fi-FI"/>
          </a:p>
        </p:txBody>
      </p:sp>
    </p:spTree>
    <p:extLst>
      <p:ext uri="{BB962C8B-B14F-4D97-AF65-F5344CB8AC3E}">
        <p14:creationId xmlns:p14="http://schemas.microsoft.com/office/powerpoint/2010/main" val="351353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4CA10-028A-38A1-99D4-C6EC494DF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E404F-131E-7705-66C9-1CFAC36F4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2748-AE54-10EC-A6FA-031BB00279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2142EB-78EC-7B52-14AE-5C189C1EEFC0}"/>
              </a:ext>
            </a:extLst>
          </p:cNvPr>
          <p:cNvSpPr>
            <a:spLocks noGrp="1"/>
          </p:cNvSpPr>
          <p:nvPr>
            <p:ph type="sldNum" sz="quarter" idx="5"/>
          </p:nvPr>
        </p:nvSpPr>
        <p:spPr/>
        <p:txBody>
          <a:bodyPr/>
          <a:lstStyle/>
          <a:p>
            <a:fld id="{5F4B35AA-A7A1-FC4F-ABC5-E4EF415747D0}" type="slidenum">
              <a:rPr lang="fi-FI" smtClean="0"/>
              <a:t>5</a:t>
            </a:fld>
            <a:endParaRPr lang="fi-FI"/>
          </a:p>
        </p:txBody>
      </p:sp>
    </p:spTree>
    <p:extLst>
      <p:ext uri="{BB962C8B-B14F-4D97-AF65-F5344CB8AC3E}">
        <p14:creationId xmlns:p14="http://schemas.microsoft.com/office/powerpoint/2010/main" val="379874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4B35AA-A7A1-FC4F-ABC5-E4EF415747D0}" type="slidenum">
              <a:rPr lang="fi-FI" smtClean="0"/>
              <a:t>6</a:t>
            </a:fld>
            <a:endParaRPr lang="fi-FI"/>
          </a:p>
        </p:txBody>
      </p:sp>
    </p:spTree>
    <p:extLst>
      <p:ext uri="{BB962C8B-B14F-4D97-AF65-F5344CB8AC3E}">
        <p14:creationId xmlns:p14="http://schemas.microsoft.com/office/powerpoint/2010/main" val="4231812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"Expand your offices in Africa for total engagement and collaboration. Increase funding opportunities for educational projects research projects and educational events in Africa"</a:t>
            </a:r>
          </a:p>
        </p:txBody>
      </p:sp>
      <p:sp>
        <p:nvSpPr>
          <p:cNvPr id="4" name="Slide Number Placeholder 3"/>
          <p:cNvSpPr>
            <a:spLocks noGrp="1"/>
          </p:cNvSpPr>
          <p:nvPr>
            <p:ph type="sldNum" sz="quarter" idx="5"/>
          </p:nvPr>
        </p:nvSpPr>
        <p:spPr/>
        <p:txBody>
          <a:bodyPr/>
          <a:lstStyle/>
          <a:p>
            <a:fld id="{5F4B35AA-A7A1-FC4F-ABC5-E4EF415747D0}" type="slidenum">
              <a:rPr lang="fi-FI" smtClean="0"/>
              <a:t>7</a:t>
            </a:fld>
            <a:endParaRPr lang="fi-FI"/>
          </a:p>
        </p:txBody>
      </p:sp>
    </p:spTree>
    <p:extLst>
      <p:ext uri="{BB962C8B-B14F-4D97-AF65-F5344CB8AC3E}">
        <p14:creationId xmlns:p14="http://schemas.microsoft.com/office/powerpoint/2010/main" val="380668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2EA2"/>
                </a:solidFill>
                <a:cs typeface="Arial"/>
              </a:rPr>
              <a:t>48 responses made reference to network activities (involving or attempting to involve 2 or more Finnish HEIs together with their partners), while 30 made reference to bilateral activities. </a:t>
            </a:r>
          </a:p>
          <a:p>
            <a:endParaRPr lang="en-GB"/>
          </a:p>
        </p:txBody>
      </p:sp>
      <p:sp>
        <p:nvSpPr>
          <p:cNvPr id="4" name="Slide Number Placeholder 3"/>
          <p:cNvSpPr>
            <a:spLocks noGrp="1"/>
          </p:cNvSpPr>
          <p:nvPr>
            <p:ph type="sldNum" sz="quarter" idx="5"/>
          </p:nvPr>
        </p:nvSpPr>
        <p:spPr/>
        <p:txBody>
          <a:bodyPr/>
          <a:lstStyle/>
          <a:p>
            <a:fld id="{5F4B35AA-A7A1-FC4F-ABC5-E4EF415747D0}" type="slidenum">
              <a:rPr lang="fi-FI" smtClean="0"/>
              <a:t>8</a:t>
            </a:fld>
            <a:endParaRPr lang="fi-FI"/>
          </a:p>
        </p:txBody>
      </p:sp>
    </p:spTree>
    <p:extLst>
      <p:ext uri="{BB962C8B-B14F-4D97-AF65-F5344CB8AC3E}">
        <p14:creationId xmlns:p14="http://schemas.microsoft.com/office/powerpoint/2010/main" val="224004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2EA2"/>
                </a:solidFill>
                <a:cs typeface="Arial"/>
              </a:rPr>
              <a:t>48 responses made reference to network activities (involving or attempting to involve 2 or more Finnish HEIs together with their partners), while 30 made reference to bilateral activities. </a:t>
            </a:r>
          </a:p>
          <a:p>
            <a:endParaRPr lang="en-US">
              <a:solidFill>
                <a:srgbClr val="002EA2"/>
              </a:solidFill>
              <a:cs typeface="Calibri"/>
            </a:endParaRPr>
          </a:p>
          <a:p>
            <a:r>
              <a:rPr lang="en-US">
                <a:solidFill>
                  <a:srgbClr val="002EA2"/>
                </a:solidFill>
                <a:cs typeface="Calibri"/>
              </a:rPr>
              <a:t>Motivations: </a:t>
            </a:r>
            <a:r>
              <a:rPr lang="fi-FI" err="1">
                <a:solidFill>
                  <a:srgbClr val="002EA2"/>
                </a:solidFill>
              </a:rPr>
              <a:t>What</a:t>
            </a:r>
            <a:r>
              <a:rPr lang="fi-FI">
                <a:solidFill>
                  <a:srgbClr val="002EA2"/>
                </a:solidFill>
              </a:rPr>
              <a:t> </a:t>
            </a:r>
            <a:r>
              <a:rPr lang="fi-FI" err="1">
                <a:solidFill>
                  <a:srgbClr val="002EA2"/>
                </a:solidFill>
              </a:rPr>
              <a:t>was</a:t>
            </a:r>
            <a:r>
              <a:rPr lang="fi-FI">
                <a:solidFill>
                  <a:srgbClr val="002EA2"/>
                </a:solidFill>
              </a:rPr>
              <a:t> </a:t>
            </a:r>
            <a:r>
              <a:rPr lang="fi-FI" err="1">
                <a:solidFill>
                  <a:srgbClr val="002EA2"/>
                </a:solidFill>
              </a:rPr>
              <a:t>considered</a:t>
            </a:r>
            <a:r>
              <a:rPr lang="fi-FI">
                <a:solidFill>
                  <a:srgbClr val="002EA2"/>
                </a:solidFill>
              </a:rPr>
              <a:t> </a:t>
            </a:r>
            <a:r>
              <a:rPr lang="fi-FI" err="1">
                <a:solidFill>
                  <a:srgbClr val="002EA2"/>
                </a:solidFill>
              </a:rPr>
              <a:t>important</a:t>
            </a:r>
            <a:r>
              <a:rPr lang="fi-FI">
                <a:solidFill>
                  <a:srgbClr val="002EA2"/>
                </a:solidFill>
              </a:rPr>
              <a:t>, </a:t>
            </a:r>
            <a:r>
              <a:rPr lang="fi-FI" err="1">
                <a:solidFill>
                  <a:srgbClr val="002EA2"/>
                </a:solidFill>
              </a:rPr>
              <a:t>values</a:t>
            </a:r>
            <a:r>
              <a:rPr lang="fi-FI">
                <a:solidFill>
                  <a:srgbClr val="002EA2"/>
                </a:solidFill>
              </a:rPr>
              <a:t> in </a:t>
            </a:r>
            <a:r>
              <a:rPr lang="fi-FI" err="1">
                <a:solidFill>
                  <a:srgbClr val="002EA2"/>
                </a:solidFill>
              </a:rPr>
              <a:t>intl</a:t>
            </a:r>
            <a:r>
              <a:rPr lang="fi-FI">
                <a:solidFill>
                  <a:srgbClr val="002EA2"/>
                </a:solidFill>
              </a:rPr>
              <a:t>. HEI </a:t>
            </a:r>
            <a:r>
              <a:rPr lang="fi-FI" err="1">
                <a:solidFill>
                  <a:srgbClr val="002EA2"/>
                </a:solidFill>
              </a:rPr>
              <a:t>collab</a:t>
            </a:r>
            <a:r>
              <a:rPr lang="fi-FI">
                <a:solidFill>
                  <a:srgbClr val="002EA2"/>
                </a:solidFill>
              </a:rPr>
              <a:t>. </a:t>
            </a:r>
            <a:endParaRPr lang="en-US">
              <a:solidFill>
                <a:srgbClr val="002EA2"/>
              </a:solidFill>
            </a:endParaRPr>
          </a:p>
          <a:p>
            <a:r>
              <a:rPr lang="fi-FI" err="1">
                <a:solidFill>
                  <a:srgbClr val="002EA2"/>
                </a:solidFill>
                <a:cs typeface="Calibri" panose="020F0502020204030204"/>
              </a:rPr>
              <a:t>Values</a:t>
            </a:r>
            <a:r>
              <a:rPr lang="fi-FI">
                <a:solidFill>
                  <a:srgbClr val="002EA2"/>
                </a:solidFill>
                <a:cs typeface="Calibri" panose="020F0502020204030204"/>
              </a:rPr>
              <a:t> </a:t>
            </a:r>
            <a:r>
              <a:rPr lang="fi-FI" err="1">
                <a:solidFill>
                  <a:srgbClr val="002EA2"/>
                </a:solidFill>
                <a:cs typeface="Calibri" panose="020F0502020204030204"/>
              </a:rPr>
              <a:t>through</a:t>
            </a:r>
            <a:r>
              <a:rPr lang="fi-FI">
                <a:solidFill>
                  <a:srgbClr val="002EA2"/>
                </a:solidFill>
                <a:cs typeface="Calibri" panose="020F0502020204030204"/>
              </a:rPr>
              <a:t> </a:t>
            </a:r>
            <a:r>
              <a:rPr lang="fi-FI" err="1">
                <a:solidFill>
                  <a:srgbClr val="002EA2"/>
                </a:solidFill>
                <a:cs typeface="Calibri" panose="020F0502020204030204"/>
              </a:rPr>
              <a:t>which</a:t>
            </a:r>
            <a:r>
              <a:rPr lang="fi-FI">
                <a:solidFill>
                  <a:srgbClr val="002EA2"/>
                </a:solidFill>
                <a:cs typeface="Calibri" panose="020F0502020204030204"/>
              </a:rPr>
              <a:t> </a:t>
            </a:r>
            <a:r>
              <a:rPr lang="fi-FI" err="1">
                <a:solidFill>
                  <a:srgbClr val="002EA2"/>
                </a:solidFill>
                <a:cs typeface="Calibri" panose="020F0502020204030204"/>
              </a:rPr>
              <a:t>collaboration</a:t>
            </a:r>
            <a:r>
              <a:rPr lang="fi-FI">
                <a:solidFill>
                  <a:srgbClr val="002EA2"/>
                </a:solidFill>
                <a:cs typeface="Calibri" panose="020F0502020204030204"/>
              </a:rPr>
              <a:t> </a:t>
            </a:r>
            <a:r>
              <a:rPr lang="fi-FI" err="1">
                <a:solidFill>
                  <a:srgbClr val="002EA2"/>
                </a:solidFill>
                <a:cs typeface="Calibri" panose="020F0502020204030204"/>
              </a:rPr>
              <a:t>was</a:t>
            </a:r>
            <a:r>
              <a:rPr lang="fi-FI">
                <a:solidFill>
                  <a:srgbClr val="002EA2"/>
                </a:solidFill>
                <a:cs typeface="Calibri" panose="020F0502020204030204"/>
              </a:rPr>
              <a:t> </a:t>
            </a:r>
            <a:r>
              <a:rPr lang="fi-FI" err="1">
                <a:solidFill>
                  <a:srgbClr val="002EA2"/>
                </a:solidFill>
                <a:cs typeface="Calibri" panose="020F0502020204030204"/>
              </a:rPr>
              <a:t>meaningful</a:t>
            </a:r>
            <a:r>
              <a:rPr lang="fi-FI">
                <a:solidFill>
                  <a:srgbClr val="002EA2"/>
                </a:solidFill>
                <a:cs typeface="Calibri" panose="020F0502020204030204"/>
              </a:rPr>
              <a:t> </a:t>
            </a:r>
          </a:p>
          <a:p>
            <a:endParaRPr lang="en-US">
              <a:solidFill>
                <a:srgbClr val="002EA2"/>
              </a:solidFill>
              <a:cs typeface="Calibri"/>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5F4B35AA-A7A1-FC4F-ABC5-E4EF415747D0}" type="slidenum">
              <a:rPr lang="fi-FI" smtClean="0"/>
              <a:t>9</a:t>
            </a:fld>
            <a:endParaRPr lang="fi-FI"/>
          </a:p>
        </p:txBody>
      </p:sp>
    </p:spTree>
    <p:extLst>
      <p:ext uri="{BB962C8B-B14F-4D97-AF65-F5344CB8AC3E}">
        <p14:creationId xmlns:p14="http://schemas.microsoft.com/office/powerpoint/2010/main" val="136811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2EA2"/>
                </a:solidFill>
                <a:cs typeface="Arial"/>
              </a:rPr>
              <a:t>48 responses made reference to network activities (involving or attempting to involve 2 or more Finnish HEIs together with their partners), while 30 made reference to bilateral activities. </a:t>
            </a:r>
          </a:p>
          <a:p>
            <a:endParaRPr lang="en-GB"/>
          </a:p>
        </p:txBody>
      </p:sp>
      <p:sp>
        <p:nvSpPr>
          <p:cNvPr id="4" name="Slide Number Placeholder 3"/>
          <p:cNvSpPr>
            <a:spLocks noGrp="1"/>
          </p:cNvSpPr>
          <p:nvPr>
            <p:ph type="sldNum" sz="quarter" idx="5"/>
          </p:nvPr>
        </p:nvSpPr>
        <p:spPr/>
        <p:txBody>
          <a:bodyPr/>
          <a:lstStyle/>
          <a:p>
            <a:fld id="{5F4B35AA-A7A1-FC4F-ABC5-E4EF415747D0}" type="slidenum">
              <a:rPr lang="fi-FI" smtClean="0"/>
              <a:t>12</a:t>
            </a:fld>
            <a:endParaRPr lang="fi-FI"/>
          </a:p>
        </p:txBody>
      </p:sp>
    </p:spTree>
    <p:extLst>
      <p:ext uri="{BB962C8B-B14F-4D97-AF65-F5344CB8AC3E}">
        <p14:creationId xmlns:p14="http://schemas.microsoft.com/office/powerpoint/2010/main" val="59091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EABD8-FE58-F365-B618-124A5B34B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47084-9331-4EE6-5C89-4356ECA4E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B0EAD-2E1F-5272-2C31-426500AD1DC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4DDE1B1-B137-6937-D5DB-E6BEB58DF9D4}"/>
              </a:ext>
            </a:extLst>
          </p:cNvPr>
          <p:cNvSpPr>
            <a:spLocks noGrp="1"/>
          </p:cNvSpPr>
          <p:nvPr>
            <p:ph type="sldNum" sz="quarter" idx="5"/>
          </p:nvPr>
        </p:nvSpPr>
        <p:spPr/>
        <p:txBody>
          <a:bodyPr/>
          <a:lstStyle/>
          <a:p>
            <a:fld id="{5F4B35AA-A7A1-FC4F-ABC5-E4EF415747D0}" type="slidenum">
              <a:rPr lang="fi-FI" smtClean="0"/>
              <a:t>13</a:t>
            </a:fld>
            <a:endParaRPr lang="fi-FI"/>
          </a:p>
        </p:txBody>
      </p:sp>
    </p:spTree>
    <p:extLst>
      <p:ext uri="{BB962C8B-B14F-4D97-AF65-F5344CB8AC3E}">
        <p14:creationId xmlns:p14="http://schemas.microsoft.com/office/powerpoint/2010/main" val="149029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3.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sv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21" Type="http://schemas.openxmlformats.org/officeDocument/2006/relationships/image" Target="../media/image54.png"/><Relationship Id="rId7" Type="http://schemas.openxmlformats.org/officeDocument/2006/relationships/image" Target="../media/image39.png"/><Relationship Id="rId12" Type="http://schemas.openxmlformats.org/officeDocument/2006/relationships/image" Target="../media/image56.png"/><Relationship Id="rId17" Type="http://schemas.openxmlformats.org/officeDocument/2006/relationships/image" Target="../media/image49.png"/><Relationship Id="rId2" Type="http://schemas.openxmlformats.org/officeDocument/2006/relationships/image" Target="../media/image55.png"/><Relationship Id="rId16" Type="http://schemas.openxmlformats.org/officeDocument/2006/relationships/image" Target="../media/image48.png"/><Relationship Id="rId20" Type="http://schemas.openxmlformats.org/officeDocument/2006/relationships/image" Target="../media/image52.sv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5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8.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4.png"/><Relationship Id="rId3" Type="http://schemas.openxmlformats.org/officeDocument/2006/relationships/image" Target="../media/image42.png"/><Relationship Id="rId7" Type="http://schemas.openxmlformats.org/officeDocument/2006/relationships/image" Target="../media/image50.png"/><Relationship Id="rId12" Type="http://schemas.openxmlformats.org/officeDocument/2006/relationships/image" Target="../media/image58.png"/><Relationship Id="rId2" Type="http://schemas.openxmlformats.org/officeDocument/2006/relationships/image" Target="../media/image55.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9.png"/><Relationship Id="rId5" Type="http://schemas.openxmlformats.org/officeDocument/2006/relationships/image" Target="../media/image46.png"/><Relationship Id="rId15" Type="http://schemas.openxmlformats.org/officeDocument/2006/relationships/image" Target="../media/image16.png"/><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image" Target="../media/image37.png"/><Relationship Id="rId1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3.png"/><Relationship Id="rId11" Type="http://schemas.openxmlformats.org/officeDocument/2006/relationships/image" Target="../media/image53.png"/><Relationship Id="rId5" Type="http://schemas.openxmlformats.org/officeDocument/2006/relationships/image" Target="../media/image42.png"/><Relationship Id="rId10" Type="http://schemas.openxmlformats.org/officeDocument/2006/relationships/image" Target="../media/image50.png"/><Relationship Id="rId4" Type="http://schemas.openxmlformats.org/officeDocument/2006/relationships/image" Target="../media/image37.png"/><Relationship Id="rId9" Type="http://schemas.openxmlformats.org/officeDocument/2006/relationships/image" Target="../media/image49.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3.png"/><Relationship Id="rId11" Type="http://schemas.openxmlformats.org/officeDocument/2006/relationships/image" Target="../media/image53.png"/><Relationship Id="rId5" Type="http://schemas.openxmlformats.org/officeDocument/2006/relationships/image" Target="../media/image42.png"/><Relationship Id="rId10" Type="http://schemas.openxmlformats.org/officeDocument/2006/relationships/image" Target="../media/image50.png"/><Relationship Id="rId4" Type="http://schemas.openxmlformats.org/officeDocument/2006/relationships/image" Target="../media/image37.png"/><Relationship Id="rId9" Type="http://schemas.openxmlformats.org/officeDocument/2006/relationships/image" Target="../media/image4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pag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52C51B7-6AAF-044B-B0B1-D38D3D00B87E}"/>
              </a:ext>
            </a:extLst>
          </p:cNvPr>
          <p:cNvSpPr/>
          <p:nvPr userDrawn="1"/>
        </p:nvSpPr>
        <p:spPr>
          <a:xfrm>
            <a:off x="0" y="0"/>
            <a:ext cx="12192000" cy="6858000"/>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Otsikko 1">
            <a:extLst>
              <a:ext uri="{FF2B5EF4-FFF2-40B4-BE49-F238E27FC236}">
                <a16:creationId xmlns:a16="http://schemas.microsoft.com/office/drawing/2014/main" id="{5729B2D0-A891-C24A-953A-89ECCA108A0A}"/>
              </a:ext>
            </a:extLst>
          </p:cNvPr>
          <p:cNvSpPr>
            <a:spLocks noGrp="1"/>
          </p:cNvSpPr>
          <p:nvPr>
            <p:ph type="ctrTitle"/>
          </p:nvPr>
        </p:nvSpPr>
        <p:spPr>
          <a:xfrm>
            <a:off x="1524000" y="1914147"/>
            <a:ext cx="9144000" cy="1368929"/>
          </a:xfrm>
        </p:spPr>
        <p:txBody>
          <a:bodyPr anchor="b">
            <a:normAutofit/>
          </a:bodyPr>
          <a:lstStyle>
            <a:lvl1pPr algn="ctr">
              <a:defRPr sz="4000">
                <a:solidFill>
                  <a:schemeClr val="bg1"/>
                </a:solidFill>
              </a:defRPr>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53560ED2-BF15-DB44-AF76-044267473431}"/>
              </a:ext>
            </a:extLst>
          </p:cNvPr>
          <p:cNvSpPr>
            <a:spLocks noGrp="1"/>
          </p:cNvSpPr>
          <p:nvPr>
            <p:ph type="subTitle" idx="1"/>
          </p:nvPr>
        </p:nvSpPr>
        <p:spPr>
          <a:xfrm>
            <a:off x="1524000" y="3375152"/>
            <a:ext cx="9144000" cy="78039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 name="Päivämäärän paikkamerkki 3">
            <a:extLst>
              <a:ext uri="{FF2B5EF4-FFF2-40B4-BE49-F238E27FC236}">
                <a16:creationId xmlns:a16="http://schemas.microsoft.com/office/drawing/2014/main" id="{01D59979-18CC-5640-AFA1-3DB05DFFF7E2}"/>
              </a:ext>
            </a:extLst>
          </p:cNvPr>
          <p:cNvSpPr>
            <a:spLocks noGrp="1"/>
          </p:cNvSpPr>
          <p:nvPr>
            <p:ph type="dt" sz="half" idx="10"/>
          </p:nvPr>
        </p:nvSpPr>
        <p:spPr>
          <a:xfrm>
            <a:off x="838200" y="6120000"/>
            <a:ext cx="2743200" cy="360000"/>
          </a:xfrm>
        </p:spPr>
        <p:txBody>
          <a:bodyPr/>
          <a:lstStyle>
            <a:lvl1pPr>
              <a:defRPr>
                <a:solidFill>
                  <a:schemeClr val="bg1"/>
                </a:solidFill>
              </a:defRPr>
            </a:lvl1pPr>
          </a:lstStyle>
          <a:p>
            <a:fld id="{E324CC56-16C8-4C80-AA94-3705442C7652}" type="datetime1">
              <a:rPr lang="en-GB" noProof="0" smtClean="0"/>
              <a:t>25/01/2024</a:t>
            </a:fld>
            <a:endParaRPr lang="en-GB" noProof="0"/>
          </a:p>
        </p:txBody>
      </p:sp>
      <p:sp>
        <p:nvSpPr>
          <p:cNvPr id="5" name="Alatunnisteen paikkamerkki 4">
            <a:extLst>
              <a:ext uri="{FF2B5EF4-FFF2-40B4-BE49-F238E27FC236}">
                <a16:creationId xmlns:a16="http://schemas.microsoft.com/office/drawing/2014/main" id="{C63EA2B4-2649-8249-B0A5-DCDD44EEE32F}"/>
              </a:ext>
            </a:extLst>
          </p:cNvPr>
          <p:cNvSpPr>
            <a:spLocks noGrp="1"/>
          </p:cNvSpPr>
          <p:nvPr>
            <p:ph type="ftr" sz="quarter" idx="11"/>
          </p:nvPr>
        </p:nvSpPr>
        <p:spPr>
          <a:xfrm>
            <a:off x="4038600" y="6120000"/>
            <a:ext cx="4114800" cy="360000"/>
          </a:xfrm>
        </p:spPr>
        <p:txBody>
          <a:bodyPr/>
          <a:lstStyle>
            <a:lvl1pPr>
              <a:defRPr>
                <a:solidFill>
                  <a:schemeClr val="bg1"/>
                </a:solidFill>
              </a:defRPr>
            </a:lvl1pPr>
          </a:lstStyle>
          <a:p>
            <a:endParaRPr lang="en-GB" noProof="0"/>
          </a:p>
        </p:txBody>
      </p:sp>
      <p:sp>
        <p:nvSpPr>
          <p:cNvPr id="6" name="Dian numeron paikkamerkki 5">
            <a:extLst>
              <a:ext uri="{FF2B5EF4-FFF2-40B4-BE49-F238E27FC236}">
                <a16:creationId xmlns:a16="http://schemas.microsoft.com/office/drawing/2014/main" id="{B02970A1-1822-7C4E-8FE4-4B072C25612E}"/>
              </a:ext>
            </a:extLst>
          </p:cNvPr>
          <p:cNvSpPr>
            <a:spLocks noGrp="1"/>
          </p:cNvSpPr>
          <p:nvPr>
            <p:ph type="sldNum" sz="quarter" idx="12"/>
          </p:nvPr>
        </p:nvSpPr>
        <p:spPr>
          <a:xfrm>
            <a:off x="8610600" y="6120000"/>
            <a:ext cx="2743200" cy="360000"/>
          </a:xfrm>
        </p:spPr>
        <p:txBody>
          <a:bodyPr/>
          <a:lstStyle>
            <a:lvl1pPr>
              <a:defRPr>
                <a:solidFill>
                  <a:schemeClr val="bg1"/>
                </a:solidFill>
              </a:defRPr>
            </a:lvl1pPr>
          </a:lstStyle>
          <a:p>
            <a:fld id="{C72CB9C3-DB46-DA41-83CB-EBBE11B2F479}" type="slidenum">
              <a:rPr lang="en-GB" noProof="0" smtClean="0"/>
              <a:pPr/>
              <a:t>‹#›</a:t>
            </a:fld>
            <a:endParaRPr lang="en-GB" noProof="0"/>
          </a:p>
        </p:txBody>
      </p:sp>
      <p:pic>
        <p:nvPicPr>
          <p:cNvPr id="9" name="Kuva 8" descr="Kuva, joka sisältää kohteen teksti, clipart-kuva&#10;&#10;Kuvaus luotu automaattisesti">
            <a:extLst>
              <a:ext uri="{FF2B5EF4-FFF2-40B4-BE49-F238E27FC236}">
                <a16:creationId xmlns:a16="http://schemas.microsoft.com/office/drawing/2014/main" id="{4FCD861E-D40F-F84E-80E7-94A68FC80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9484" y="4964750"/>
            <a:ext cx="3573032" cy="761299"/>
          </a:xfrm>
          <a:prstGeom prst="rect">
            <a:avLst/>
          </a:prstGeom>
        </p:spPr>
      </p:pic>
    </p:spTree>
    <p:extLst>
      <p:ext uri="{BB962C8B-B14F-4D97-AF65-F5344CB8AC3E}">
        <p14:creationId xmlns:p14="http://schemas.microsoft.com/office/powerpoint/2010/main" val="290154970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white shapes">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360BF8-B4D7-1348-B758-2771F1F6CB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flipH="1">
            <a:off x="1184056" y="1943637"/>
            <a:ext cx="6856837" cy="2952842"/>
          </a:xfrm>
          <a:prstGeom prst="rect">
            <a:avLst/>
          </a:prstGeom>
        </p:spPr>
      </p:pic>
      <p:pic>
        <p:nvPicPr>
          <p:cNvPr id="13" name="Kuva 12">
            <a:extLst>
              <a:ext uri="{FF2B5EF4-FFF2-40B4-BE49-F238E27FC236}">
                <a16:creationId xmlns:a16="http://schemas.microsoft.com/office/drawing/2014/main" id="{0A0E3D32-4571-1E46-8538-EB1C4F9A49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5417" y="5221530"/>
            <a:ext cx="3822182" cy="1645992"/>
          </a:xfrm>
          <a:prstGeom prst="rect">
            <a:avLst/>
          </a:prstGeom>
        </p:spPr>
      </p:pic>
      <p:pic>
        <p:nvPicPr>
          <p:cNvPr id="16" name="Kuva 15">
            <a:extLst>
              <a:ext uri="{FF2B5EF4-FFF2-40B4-BE49-F238E27FC236}">
                <a16:creationId xmlns:a16="http://schemas.microsoft.com/office/drawing/2014/main" id="{91D61493-5044-8C4C-9384-3643122B6594}"/>
              </a:ext>
            </a:extLst>
          </p:cNvPr>
          <p:cNvPicPr>
            <a:picLocks noChangeAspect="1"/>
          </p:cNvPicPr>
          <p:nvPr userDrawn="1"/>
        </p:nvPicPr>
        <p:blipFill>
          <a:blip r:embed="rId4"/>
          <a:srcRect/>
          <a:stretch/>
        </p:blipFill>
        <p:spPr>
          <a:xfrm>
            <a:off x="357704" y="1163"/>
            <a:ext cx="3707807" cy="1617352"/>
          </a:xfrm>
          <a:prstGeom prst="rect">
            <a:avLst/>
          </a:prstGeom>
        </p:spPr>
      </p:pic>
      <p:sp>
        <p:nvSpPr>
          <p:cNvPr id="20" name="Päivämäärän paikkamerkki 3">
            <a:extLst>
              <a:ext uri="{FF2B5EF4-FFF2-40B4-BE49-F238E27FC236}">
                <a16:creationId xmlns:a16="http://schemas.microsoft.com/office/drawing/2014/main" id="{7DB323D7-7790-174D-8F7A-99FAEBFB91E1}"/>
              </a:ext>
            </a:extLst>
          </p:cNvPr>
          <p:cNvSpPr>
            <a:spLocks noGrp="1"/>
          </p:cNvSpPr>
          <p:nvPr>
            <p:ph type="dt" sz="half" idx="10"/>
          </p:nvPr>
        </p:nvSpPr>
        <p:spPr>
          <a:xfrm>
            <a:off x="6481174" y="6118606"/>
            <a:ext cx="1047895" cy="360000"/>
          </a:xfrm>
        </p:spPr>
        <p:txBody>
          <a:bodyPr/>
          <a:lstStyle/>
          <a:p>
            <a:fld id="{26724FC0-4E50-4A40-B31B-19F051242CDE}" type="datetime1">
              <a:rPr lang="en-GB" noProof="0" smtClean="0"/>
              <a:t>25/01/2024</a:t>
            </a:fld>
            <a:endParaRPr lang="en-GB" noProof="0"/>
          </a:p>
        </p:txBody>
      </p:sp>
      <p:sp>
        <p:nvSpPr>
          <p:cNvPr id="21" name="Alatunnisteen paikkamerkki 4">
            <a:extLst>
              <a:ext uri="{FF2B5EF4-FFF2-40B4-BE49-F238E27FC236}">
                <a16:creationId xmlns:a16="http://schemas.microsoft.com/office/drawing/2014/main" id="{BC61BD03-AAA9-D847-9860-51980AFA77BD}"/>
              </a:ext>
            </a:extLst>
          </p:cNvPr>
          <p:cNvSpPr>
            <a:spLocks noGrp="1"/>
          </p:cNvSpPr>
          <p:nvPr>
            <p:ph type="ftr" sz="quarter" idx="11"/>
          </p:nvPr>
        </p:nvSpPr>
        <p:spPr>
          <a:xfrm>
            <a:off x="7529069" y="6118606"/>
            <a:ext cx="2950117" cy="360000"/>
          </a:xfrm>
        </p:spPr>
        <p:txBody>
          <a:bodyPr/>
          <a:lstStyle/>
          <a:p>
            <a:endParaRPr lang="en-GB" noProof="0"/>
          </a:p>
        </p:txBody>
      </p:sp>
      <p:sp>
        <p:nvSpPr>
          <p:cNvPr id="22" name="Dian numeron paikkamerkki 5">
            <a:extLst>
              <a:ext uri="{FF2B5EF4-FFF2-40B4-BE49-F238E27FC236}">
                <a16:creationId xmlns:a16="http://schemas.microsoft.com/office/drawing/2014/main" id="{C9BE2E5A-6605-FB42-9D6D-4D2E52E87668}"/>
              </a:ext>
            </a:extLst>
          </p:cNvPr>
          <p:cNvSpPr>
            <a:spLocks noGrp="1"/>
          </p:cNvSpPr>
          <p:nvPr>
            <p:ph type="sldNum" sz="quarter" idx="12"/>
          </p:nvPr>
        </p:nvSpPr>
        <p:spPr>
          <a:xfrm>
            <a:off x="10607040" y="6118606"/>
            <a:ext cx="746760" cy="360000"/>
          </a:xfrm>
        </p:spPr>
        <p:txBody>
          <a:bodyPr/>
          <a:lstStyle/>
          <a:p>
            <a:fld id="{C72CB9C3-DB46-DA41-83CB-EBBE11B2F479}" type="slidenum">
              <a:rPr lang="en-GB" noProof="0" smtClean="0"/>
              <a:t>‹#›</a:t>
            </a:fld>
            <a:endParaRPr lang="en-GB" noProof="0"/>
          </a:p>
        </p:txBody>
      </p:sp>
      <p:sp>
        <p:nvSpPr>
          <p:cNvPr id="10" name="Otsikko 1">
            <a:extLst>
              <a:ext uri="{FF2B5EF4-FFF2-40B4-BE49-F238E27FC236}">
                <a16:creationId xmlns:a16="http://schemas.microsoft.com/office/drawing/2014/main" id="{26A2AD53-22B3-1A4C-BDA5-0F44567F5430}"/>
              </a:ext>
            </a:extLst>
          </p:cNvPr>
          <p:cNvSpPr>
            <a:spLocks noGrp="1"/>
          </p:cNvSpPr>
          <p:nvPr>
            <p:ph type="ctrTitle"/>
          </p:nvPr>
        </p:nvSpPr>
        <p:spPr>
          <a:xfrm>
            <a:off x="6481174" y="448056"/>
            <a:ext cx="4872626" cy="1362808"/>
          </a:xfrm>
        </p:spPr>
        <p:txBody>
          <a:bodyPr anchor="b">
            <a:normAutofit/>
          </a:bodyPr>
          <a:lstStyle>
            <a:lvl1pPr algn="l">
              <a:defRPr sz="2600">
                <a:solidFill>
                  <a:srgbClr val="002EA2"/>
                </a:solidFill>
              </a:defRPr>
            </a:lvl1pPr>
          </a:lstStyle>
          <a:p>
            <a:r>
              <a:rPr lang="en-US" noProof="0"/>
              <a:t>Click to edit Master title style</a:t>
            </a:r>
            <a:endParaRPr lang="en-GB" noProof="0"/>
          </a:p>
        </p:txBody>
      </p:sp>
      <p:sp>
        <p:nvSpPr>
          <p:cNvPr id="11" name="Sisällön paikkamerkki 2">
            <a:extLst>
              <a:ext uri="{FF2B5EF4-FFF2-40B4-BE49-F238E27FC236}">
                <a16:creationId xmlns:a16="http://schemas.microsoft.com/office/drawing/2014/main" id="{6CF08AE4-A287-6D4E-95F4-981BA51B9A9F}"/>
              </a:ext>
            </a:extLst>
          </p:cNvPr>
          <p:cNvSpPr>
            <a:spLocks noGrp="1"/>
          </p:cNvSpPr>
          <p:nvPr>
            <p:ph idx="1"/>
          </p:nvPr>
        </p:nvSpPr>
        <p:spPr>
          <a:xfrm>
            <a:off x="6481174" y="2029968"/>
            <a:ext cx="4872626" cy="3959352"/>
          </a:xfrm>
        </p:spPr>
        <p:txBody>
          <a:bodyPr/>
          <a:lstStyle>
            <a:lvl1pPr>
              <a:defRPr sz="1600">
                <a:solidFill>
                  <a:srgbClr val="002EA2"/>
                </a:solidFill>
              </a:defRPr>
            </a:lvl1pPr>
            <a:lvl2pPr>
              <a:defRPr sz="1400">
                <a:solidFill>
                  <a:srgbClr val="002EA2"/>
                </a:solidFill>
              </a:defRPr>
            </a:lvl2pPr>
            <a:lvl3pPr>
              <a:defRPr sz="1200">
                <a:solidFill>
                  <a:srgbClr val="002EA2"/>
                </a:solidFill>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2" name="Kuva 10">
            <a:extLst>
              <a:ext uri="{FF2B5EF4-FFF2-40B4-BE49-F238E27FC236}">
                <a16:creationId xmlns:a16="http://schemas.microsoft.com/office/drawing/2014/main" id="{B89EC777-553D-4DFC-A690-E48818B03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967813" y="2192742"/>
            <a:ext cx="3368773" cy="1450735"/>
          </a:xfrm>
          <a:prstGeom prst="rect">
            <a:avLst/>
          </a:prstGeom>
        </p:spPr>
      </p:pic>
    </p:spTree>
    <p:extLst>
      <p:ext uri="{BB962C8B-B14F-4D97-AF65-F5344CB8AC3E}">
        <p14:creationId xmlns:p14="http://schemas.microsoft.com/office/powerpoint/2010/main" val="628136706"/>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_title_interventions">
    <p:spTree>
      <p:nvGrpSpPr>
        <p:cNvPr id="1" name=""/>
        <p:cNvGrpSpPr/>
        <p:nvPr/>
      </p:nvGrpSpPr>
      <p:grpSpPr>
        <a:xfrm>
          <a:off x="0" y="0"/>
          <a:ext cx="0" cy="0"/>
          <a:chOff x="0" y="0"/>
          <a:chExt cx="0" cy="0"/>
        </a:xfrm>
      </p:grpSpPr>
      <p:sp>
        <p:nvSpPr>
          <p:cNvPr id="14" name="Suorakulmio 6">
            <a:extLst>
              <a:ext uri="{FF2B5EF4-FFF2-40B4-BE49-F238E27FC236}">
                <a16:creationId xmlns:a16="http://schemas.microsoft.com/office/drawing/2014/main" id="{072E6B6C-CDD5-4E9C-BA99-AB5AB4D4EF43}"/>
              </a:ext>
            </a:extLst>
          </p:cNvPr>
          <p:cNvSpPr/>
          <p:nvPr userDrawn="1"/>
        </p:nvSpPr>
        <p:spPr>
          <a:xfrm>
            <a:off x="0" y="-8360"/>
            <a:ext cx="6139604" cy="6866359"/>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3" name="Kuva 12">
            <a:extLst>
              <a:ext uri="{FF2B5EF4-FFF2-40B4-BE49-F238E27FC236}">
                <a16:creationId xmlns:a16="http://schemas.microsoft.com/office/drawing/2014/main" id="{0A0E3D32-4571-1E46-8538-EB1C4F9A4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flipV="1">
            <a:off x="1233932" y="1892100"/>
            <a:ext cx="6858000" cy="2953343"/>
          </a:xfrm>
          <a:prstGeom prst="rect">
            <a:avLst/>
          </a:prstGeom>
        </p:spPr>
      </p:pic>
      <p:pic>
        <p:nvPicPr>
          <p:cNvPr id="16" name="Kuva 15">
            <a:extLst>
              <a:ext uri="{FF2B5EF4-FFF2-40B4-BE49-F238E27FC236}">
                <a16:creationId xmlns:a16="http://schemas.microsoft.com/office/drawing/2014/main" id="{91D61493-5044-8C4C-9384-3643122B6594}"/>
              </a:ext>
            </a:extLst>
          </p:cNvPr>
          <p:cNvPicPr>
            <a:picLocks noChangeAspect="1"/>
          </p:cNvPicPr>
          <p:nvPr userDrawn="1"/>
        </p:nvPicPr>
        <p:blipFill>
          <a:blip r:embed="rId3"/>
          <a:srcRect/>
          <a:stretch/>
        </p:blipFill>
        <p:spPr>
          <a:xfrm>
            <a:off x="357705" y="1163"/>
            <a:ext cx="3299896" cy="1439420"/>
          </a:xfrm>
          <a:prstGeom prst="rect">
            <a:avLst/>
          </a:prstGeom>
        </p:spPr>
      </p:pic>
      <p:sp>
        <p:nvSpPr>
          <p:cNvPr id="20" name="Päivämäärän paikkamerkki 3">
            <a:extLst>
              <a:ext uri="{FF2B5EF4-FFF2-40B4-BE49-F238E27FC236}">
                <a16:creationId xmlns:a16="http://schemas.microsoft.com/office/drawing/2014/main" id="{7DB323D7-7790-174D-8F7A-99FAEBFB91E1}"/>
              </a:ext>
            </a:extLst>
          </p:cNvPr>
          <p:cNvSpPr>
            <a:spLocks noGrp="1"/>
          </p:cNvSpPr>
          <p:nvPr>
            <p:ph type="dt" sz="half" idx="10"/>
          </p:nvPr>
        </p:nvSpPr>
        <p:spPr>
          <a:xfrm>
            <a:off x="6481174" y="6118606"/>
            <a:ext cx="1047895" cy="360000"/>
          </a:xfrm>
        </p:spPr>
        <p:txBody>
          <a:bodyPr/>
          <a:lstStyle/>
          <a:p>
            <a:fld id="{26724FC0-4E50-4A40-B31B-19F051242CDE}" type="datetime1">
              <a:rPr lang="en-GB" noProof="0" smtClean="0"/>
              <a:t>25/01/2024</a:t>
            </a:fld>
            <a:endParaRPr lang="en-GB" noProof="0"/>
          </a:p>
        </p:txBody>
      </p:sp>
      <p:sp>
        <p:nvSpPr>
          <p:cNvPr id="21" name="Alatunnisteen paikkamerkki 4">
            <a:extLst>
              <a:ext uri="{FF2B5EF4-FFF2-40B4-BE49-F238E27FC236}">
                <a16:creationId xmlns:a16="http://schemas.microsoft.com/office/drawing/2014/main" id="{BC61BD03-AAA9-D847-9860-51980AFA77BD}"/>
              </a:ext>
            </a:extLst>
          </p:cNvPr>
          <p:cNvSpPr>
            <a:spLocks noGrp="1"/>
          </p:cNvSpPr>
          <p:nvPr>
            <p:ph type="ftr" sz="quarter" idx="11"/>
          </p:nvPr>
        </p:nvSpPr>
        <p:spPr>
          <a:xfrm>
            <a:off x="7529069" y="6118606"/>
            <a:ext cx="2950117" cy="360000"/>
          </a:xfrm>
        </p:spPr>
        <p:txBody>
          <a:bodyPr/>
          <a:lstStyle/>
          <a:p>
            <a:endParaRPr lang="en-GB" noProof="0"/>
          </a:p>
        </p:txBody>
      </p:sp>
      <p:sp>
        <p:nvSpPr>
          <p:cNvPr id="22" name="Dian numeron paikkamerkki 5">
            <a:extLst>
              <a:ext uri="{FF2B5EF4-FFF2-40B4-BE49-F238E27FC236}">
                <a16:creationId xmlns:a16="http://schemas.microsoft.com/office/drawing/2014/main" id="{C9BE2E5A-6605-FB42-9D6D-4D2E52E87668}"/>
              </a:ext>
            </a:extLst>
          </p:cNvPr>
          <p:cNvSpPr>
            <a:spLocks noGrp="1"/>
          </p:cNvSpPr>
          <p:nvPr>
            <p:ph type="sldNum" sz="quarter" idx="12"/>
          </p:nvPr>
        </p:nvSpPr>
        <p:spPr>
          <a:xfrm>
            <a:off x="10607040" y="6118606"/>
            <a:ext cx="746760" cy="360000"/>
          </a:xfrm>
        </p:spPr>
        <p:txBody>
          <a:bodyPr/>
          <a:lstStyle/>
          <a:p>
            <a:fld id="{C72CB9C3-DB46-DA41-83CB-EBBE11B2F479}" type="slidenum">
              <a:rPr lang="en-GB" noProof="0" smtClean="0"/>
              <a:t>‹#›</a:t>
            </a:fld>
            <a:endParaRPr lang="en-GB" noProof="0"/>
          </a:p>
        </p:txBody>
      </p:sp>
      <p:sp>
        <p:nvSpPr>
          <p:cNvPr id="10" name="Otsikko 1">
            <a:extLst>
              <a:ext uri="{FF2B5EF4-FFF2-40B4-BE49-F238E27FC236}">
                <a16:creationId xmlns:a16="http://schemas.microsoft.com/office/drawing/2014/main" id="{26A2AD53-22B3-1A4C-BDA5-0F44567F5430}"/>
              </a:ext>
            </a:extLst>
          </p:cNvPr>
          <p:cNvSpPr>
            <a:spLocks noGrp="1"/>
          </p:cNvSpPr>
          <p:nvPr>
            <p:ph type="ctrTitle"/>
          </p:nvPr>
        </p:nvSpPr>
        <p:spPr>
          <a:xfrm>
            <a:off x="6481174" y="448056"/>
            <a:ext cx="4872626" cy="1362808"/>
          </a:xfrm>
        </p:spPr>
        <p:txBody>
          <a:bodyPr anchor="b">
            <a:normAutofit/>
          </a:bodyPr>
          <a:lstStyle>
            <a:lvl1pPr algn="l">
              <a:defRPr sz="2600">
                <a:solidFill>
                  <a:srgbClr val="002EA2"/>
                </a:solidFill>
              </a:defRPr>
            </a:lvl1pPr>
          </a:lstStyle>
          <a:p>
            <a:r>
              <a:rPr lang="en-US" noProof="0"/>
              <a:t>Click to edit Master title style</a:t>
            </a:r>
            <a:endParaRPr lang="en-GB" noProof="0"/>
          </a:p>
        </p:txBody>
      </p:sp>
      <p:sp>
        <p:nvSpPr>
          <p:cNvPr id="11" name="Sisällön paikkamerkki 2">
            <a:extLst>
              <a:ext uri="{FF2B5EF4-FFF2-40B4-BE49-F238E27FC236}">
                <a16:creationId xmlns:a16="http://schemas.microsoft.com/office/drawing/2014/main" id="{6CF08AE4-A287-6D4E-95F4-981BA51B9A9F}"/>
              </a:ext>
            </a:extLst>
          </p:cNvPr>
          <p:cNvSpPr>
            <a:spLocks noGrp="1"/>
          </p:cNvSpPr>
          <p:nvPr>
            <p:ph idx="1"/>
          </p:nvPr>
        </p:nvSpPr>
        <p:spPr>
          <a:xfrm>
            <a:off x="6481174" y="2029968"/>
            <a:ext cx="4872626" cy="3959352"/>
          </a:xfrm>
        </p:spPr>
        <p:txBody>
          <a:bodyPr/>
          <a:lstStyle>
            <a:lvl1pPr>
              <a:defRPr sz="1600">
                <a:solidFill>
                  <a:srgbClr val="002EA2"/>
                </a:solidFill>
              </a:defRPr>
            </a:lvl1pPr>
            <a:lvl2pPr>
              <a:defRPr sz="1400">
                <a:solidFill>
                  <a:srgbClr val="002EA2"/>
                </a:solidFill>
              </a:defRPr>
            </a:lvl2pPr>
            <a:lvl3pPr>
              <a:defRPr sz="1200">
                <a:solidFill>
                  <a:srgbClr val="002EA2"/>
                </a:solidFill>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2" name="Kuva 10">
            <a:extLst>
              <a:ext uri="{FF2B5EF4-FFF2-40B4-BE49-F238E27FC236}">
                <a16:creationId xmlns:a16="http://schemas.microsoft.com/office/drawing/2014/main" id="{B89EC777-553D-4DFC-A690-E48818B034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873179" y="2098108"/>
            <a:ext cx="3036352" cy="1307581"/>
          </a:xfrm>
          <a:prstGeom prst="rect">
            <a:avLst/>
          </a:prstGeom>
        </p:spPr>
      </p:pic>
    </p:spTree>
    <p:extLst>
      <p:ext uri="{BB962C8B-B14F-4D97-AF65-F5344CB8AC3E}">
        <p14:creationId xmlns:p14="http://schemas.microsoft.com/office/powerpoint/2010/main" val="4293705932"/>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alf_title_partnerships">
    <p:spTree>
      <p:nvGrpSpPr>
        <p:cNvPr id="1" name=""/>
        <p:cNvGrpSpPr/>
        <p:nvPr/>
      </p:nvGrpSpPr>
      <p:grpSpPr>
        <a:xfrm>
          <a:off x="0" y="0"/>
          <a:ext cx="0" cy="0"/>
          <a:chOff x="0" y="0"/>
          <a:chExt cx="0" cy="0"/>
        </a:xfrm>
      </p:grpSpPr>
      <p:sp>
        <p:nvSpPr>
          <p:cNvPr id="14" name="Suorakulmio 6">
            <a:extLst>
              <a:ext uri="{FF2B5EF4-FFF2-40B4-BE49-F238E27FC236}">
                <a16:creationId xmlns:a16="http://schemas.microsoft.com/office/drawing/2014/main" id="{C45BC81A-377D-41F2-B05B-F4A426AE6678}"/>
              </a:ext>
            </a:extLst>
          </p:cNvPr>
          <p:cNvSpPr/>
          <p:nvPr userDrawn="1"/>
        </p:nvSpPr>
        <p:spPr>
          <a:xfrm>
            <a:off x="0" y="-8360"/>
            <a:ext cx="6139604" cy="6866359"/>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3" name="Kuva 12">
            <a:extLst>
              <a:ext uri="{FF2B5EF4-FFF2-40B4-BE49-F238E27FC236}">
                <a16:creationId xmlns:a16="http://schemas.microsoft.com/office/drawing/2014/main" id="{0A0E3D32-4571-1E46-8538-EB1C4F9A4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V="1">
            <a:off x="309112" y="0"/>
            <a:ext cx="3205652" cy="1380488"/>
          </a:xfrm>
          <a:prstGeom prst="rect">
            <a:avLst/>
          </a:prstGeom>
        </p:spPr>
      </p:pic>
      <p:pic>
        <p:nvPicPr>
          <p:cNvPr id="16" name="Kuva 15">
            <a:extLst>
              <a:ext uri="{FF2B5EF4-FFF2-40B4-BE49-F238E27FC236}">
                <a16:creationId xmlns:a16="http://schemas.microsoft.com/office/drawing/2014/main" id="{91D61493-5044-8C4C-9384-3643122B6594}"/>
              </a:ext>
            </a:extLst>
          </p:cNvPr>
          <p:cNvPicPr>
            <a:picLocks noChangeAspect="1"/>
          </p:cNvPicPr>
          <p:nvPr userDrawn="1"/>
        </p:nvPicPr>
        <p:blipFill>
          <a:blip r:embed="rId3"/>
          <a:srcRect/>
          <a:stretch/>
        </p:blipFill>
        <p:spPr>
          <a:xfrm rot="5400000">
            <a:off x="1109946" y="1939231"/>
            <a:ext cx="7019478" cy="3061908"/>
          </a:xfrm>
          <a:prstGeom prst="rect">
            <a:avLst/>
          </a:prstGeom>
        </p:spPr>
      </p:pic>
      <p:sp>
        <p:nvSpPr>
          <p:cNvPr id="20" name="Päivämäärän paikkamerkki 3">
            <a:extLst>
              <a:ext uri="{FF2B5EF4-FFF2-40B4-BE49-F238E27FC236}">
                <a16:creationId xmlns:a16="http://schemas.microsoft.com/office/drawing/2014/main" id="{7DB323D7-7790-174D-8F7A-99FAEBFB91E1}"/>
              </a:ext>
            </a:extLst>
          </p:cNvPr>
          <p:cNvSpPr>
            <a:spLocks noGrp="1"/>
          </p:cNvSpPr>
          <p:nvPr>
            <p:ph type="dt" sz="half" idx="10"/>
          </p:nvPr>
        </p:nvSpPr>
        <p:spPr>
          <a:xfrm>
            <a:off x="6481174" y="6118606"/>
            <a:ext cx="1047895" cy="360000"/>
          </a:xfrm>
        </p:spPr>
        <p:txBody>
          <a:bodyPr/>
          <a:lstStyle/>
          <a:p>
            <a:fld id="{26724FC0-4E50-4A40-B31B-19F051242CDE}" type="datetime1">
              <a:rPr lang="en-GB" noProof="0" smtClean="0"/>
              <a:t>25/01/2024</a:t>
            </a:fld>
            <a:endParaRPr lang="en-GB" noProof="0"/>
          </a:p>
        </p:txBody>
      </p:sp>
      <p:sp>
        <p:nvSpPr>
          <p:cNvPr id="21" name="Alatunnisteen paikkamerkki 4">
            <a:extLst>
              <a:ext uri="{FF2B5EF4-FFF2-40B4-BE49-F238E27FC236}">
                <a16:creationId xmlns:a16="http://schemas.microsoft.com/office/drawing/2014/main" id="{BC61BD03-AAA9-D847-9860-51980AFA77BD}"/>
              </a:ext>
            </a:extLst>
          </p:cNvPr>
          <p:cNvSpPr>
            <a:spLocks noGrp="1"/>
          </p:cNvSpPr>
          <p:nvPr>
            <p:ph type="ftr" sz="quarter" idx="11"/>
          </p:nvPr>
        </p:nvSpPr>
        <p:spPr>
          <a:xfrm>
            <a:off x="7529069" y="6118606"/>
            <a:ext cx="2950117" cy="360000"/>
          </a:xfrm>
        </p:spPr>
        <p:txBody>
          <a:bodyPr/>
          <a:lstStyle/>
          <a:p>
            <a:endParaRPr lang="en-GB" noProof="0"/>
          </a:p>
        </p:txBody>
      </p:sp>
      <p:sp>
        <p:nvSpPr>
          <p:cNvPr id="22" name="Dian numeron paikkamerkki 5">
            <a:extLst>
              <a:ext uri="{FF2B5EF4-FFF2-40B4-BE49-F238E27FC236}">
                <a16:creationId xmlns:a16="http://schemas.microsoft.com/office/drawing/2014/main" id="{C9BE2E5A-6605-FB42-9D6D-4D2E52E87668}"/>
              </a:ext>
            </a:extLst>
          </p:cNvPr>
          <p:cNvSpPr>
            <a:spLocks noGrp="1"/>
          </p:cNvSpPr>
          <p:nvPr>
            <p:ph type="sldNum" sz="quarter" idx="12"/>
          </p:nvPr>
        </p:nvSpPr>
        <p:spPr>
          <a:xfrm>
            <a:off x="10607040" y="6118606"/>
            <a:ext cx="746760" cy="360000"/>
          </a:xfrm>
        </p:spPr>
        <p:txBody>
          <a:bodyPr/>
          <a:lstStyle/>
          <a:p>
            <a:fld id="{C72CB9C3-DB46-DA41-83CB-EBBE11B2F479}" type="slidenum">
              <a:rPr lang="en-GB" noProof="0" smtClean="0"/>
              <a:t>‹#›</a:t>
            </a:fld>
            <a:endParaRPr lang="en-GB" noProof="0"/>
          </a:p>
        </p:txBody>
      </p:sp>
      <p:sp>
        <p:nvSpPr>
          <p:cNvPr id="10" name="Otsikko 1">
            <a:extLst>
              <a:ext uri="{FF2B5EF4-FFF2-40B4-BE49-F238E27FC236}">
                <a16:creationId xmlns:a16="http://schemas.microsoft.com/office/drawing/2014/main" id="{26A2AD53-22B3-1A4C-BDA5-0F44567F5430}"/>
              </a:ext>
            </a:extLst>
          </p:cNvPr>
          <p:cNvSpPr>
            <a:spLocks noGrp="1"/>
          </p:cNvSpPr>
          <p:nvPr>
            <p:ph type="ctrTitle"/>
          </p:nvPr>
        </p:nvSpPr>
        <p:spPr>
          <a:xfrm>
            <a:off x="6481174" y="448056"/>
            <a:ext cx="4872626" cy="1362808"/>
          </a:xfrm>
        </p:spPr>
        <p:txBody>
          <a:bodyPr anchor="b">
            <a:normAutofit/>
          </a:bodyPr>
          <a:lstStyle>
            <a:lvl1pPr algn="l">
              <a:defRPr sz="2600">
                <a:solidFill>
                  <a:srgbClr val="002EA2"/>
                </a:solidFill>
              </a:defRPr>
            </a:lvl1pPr>
          </a:lstStyle>
          <a:p>
            <a:r>
              <a:rPr lang="en-US" noProof="0"/>
              <a:t>Click to edit Master title style</a:t>
            </a:r>
            <a:endParaRPr lang="en-GB" noProof="0"/>
          </a:p>
        </p:txBody>
      </p:sp>
      <p:sp>
        <p:nvSpPr>
          <p:cNvPr id="11" name="Sisällön paikkamerkki 2">
            <a:extLst>
              <a:ext uri="{FF2B5EF4-FFF2-40B4-BE49-F238E27FC236}">
                <a16:creationId xmlns:a16="http://schemas.microsoft.com/office/drawing/2014/main" id="{6CF08AE4-A287-6D4E-95F4-981BA51B9A9F}"/>
              </a:ext>
            </a:extLst>
          </p:cNvPr>
          <p:cNvSpPr>
            <a:spLocks noGrp="1"/>
          </p:cNvSpPr>
          <p:nvPr>
            <p:ph idx="1"/>
          </p:nvPr>
        </p:nvSpPr>
        <p:spPr>
          <a:xfrm>
            <a:off x="6481174" y="2029968"/>
            <a:ext cx="4872626" cy="3959352"/>
          </a:xfrm>
        </p:spPr>
        <p:txBody>
          <a:bodyPr/>
          <a:lstStyle>
            <a:lvl1pPr>
              <a:defRPr sz="1600">
                <a:solidFill>
                  <a:srgbClr val="002EA2"/>
                </a:solidFill>
              </a:defRPr>
            </a:lvl1pPr>
            <a:lvl2pPr>
              <a:defRPr sz="1400">
                <a:solidFill>
                  <a:srgbClr val="002EA2"/>
                </a:solidFill>
              </a:defRPr>
            </a:lvl2pPr>
            <a:lvl3pPr>
              <a:defRPr sz="1200">
                <a:solidFill>
                  <a:srgbClr val="002EA2"/>
                </a:solidFill>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2" name="Kuva 10">
            <a:extLst>
              <a:ext uri="{FF2B5EF4-FFF2-40B4-BE49-F238E27FC236}">
                <a16:creationId xmlns:a16="http://schemas.microsoft.com/office/drawing/2014/main" id="{B89EC777-553D-4DFC-A690-E48818B034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873178" y="2098109"/>
            <a:ext cx="3036352" cy="1307581"/>
          </a:xfrm>
          <a:prstGeom prst="rect">
            <a:avLst/>
          </a:prstGeom>
        </p:spPr>
      </p:pic>
    </p:spTree>
    <p:extLst>
      <p:ext uri="{BB962C8B-B14F-4D97-AF65-F5344CB8AC3E}">
        <p14:creationId xmlns:p14="http://schemas.microsoft.com/office/powerpoint/2010/main" val="1982666695"/>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half_title_mobilityNmindsets">
    <p:spTree>
      <p:nvGrpSpPr>
        <p:cNvPr id="1" name=""/>
        <p:cNvGrpSpPr/>
        <p:nvPr/>
      </p:nvGrpSpPr>
      <p:grpSpPr>
        <a:xfrm>
          <a:off x="0" y="0"/>
          <a:ext cx="0" cy="0"/>
          <a:chOff x="0" y="0"/>
          <a:chExt cx="0" cy="0"/>
        </a:xfrm>
      </p:grpSpPr>
      <p:sp>
        <p:nvSpPr>
          <p:cNvPr id="14" name="Suorakulmio 6">
            <a:extLst>
              <a:ext uri="{FF2B5EF4-FFF2-40B4-BE49-F238E27FC236}">
                <a16:creationId xmlns:a16="http://schemas.microsoft.com/office/drawing/2014/main" id="{C45BC81A-377D-41F2-B05B-F4A426AE6678}"/>
              </a:ext>
            </a:extLst>
          </p:cNvPr>
          <p:cNvSpPr/>
          <p:nvPr userDrawn="1"/>
        </p:nvSpPr>
        <p:spPr>
          <a:xfrm>
            <a:off x="0" y="-8360"/>
            <a:ext cx="6139604" cy="6866359"/>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3" name="Kuva 12">
            <a:extLst>
              <a:ext uri="{FF2B5EF4-FFF2-40B4-BE49-F238E27FC236}">
                <a16:creationId xmlns:a16="http://schemas.microsoft.com/office/drawing/2014/main" id="{0A0E3D32-4571-1E46-8538-EB1C4F9A4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V="1">
            <a:off x="309112" y="0"/>
            <a:ext cx="3205652" cy="1380488"/>
          </a:xfrm>
          <a:prstGeom prst="rect">
            <a:avLst/>
          </a:prstGeom>
        </p:spPr>
      </p:pic>
      <p:sp>
        <p:nvSpPr>
          <p:cNvPr id="20" name="Päivämäärän paikkamerkki 3">
            <a:extLst>
              <a:ext uri="{FF2B5EF4-FFF2-40B4-BE49-F238E27FC236}">
                <a16:creationId xmlns:a16="http://schemas.microsoft.com/office/drawing/2014/main" id="{7DB323D7-7790-174D-8F7A-99FAEBFB91E1}"/>
              </a:ext>
            </a:extLst>
          </p:cNvPr>
          <p:cNvSpPr>
            <a:spLocks noGrp="1"/>
          </p:cNvSpPr>
          <p:nvPr>
            <p:ph type="dt" sz="half" idx="10"/>
          </p:nvPr>
        </p:nvSpPr>
        <p:spPr>
          <a:xfrm>
            <a:off x="6481174" y="6118606"/>
            <a:ext cx="1047895" cy="360000"/>
          </a:xfrm>
        </p:spPr>
        <p:txBody>
          <a:bodyPr/>
          <a:lstStyle/>
          <a:p>
            <a:fld id="{26724FC0-4E50-4A40-B31B-19F051242CDE}" type="datetime1">
              <a:rPr lang="en-GB" noProof="0" smtClean="0"/>
              <a:t>25/01/2024</a:t>
            </a:fld>
            <a:endParaRPr lang="en-GB" noProof="0"/>
          </a:p>
        </p:txBody>
      </p:sp>
      <p:sp>
        <p:nvSpPr>
          <p:cNvPr id="21" name="Alatunnisteen paikkamerkki 4">
            <a:extLst>
              <a:ext uri="{FF2B5EF4-FFF2-40B4-BE49-F238E27FC236}">
                <a16:creationId xmlns:a16="http://schemas.microsoft.com/office/drawing/2014/main" id="{BC61BD03-AAA9-D847-9860-51980AFA77BD}"/>
              </a:ext>
            </a:extLst>
          </p:cNvPr>
          <p:cNvSpPr>
            <a:spLocks noGrp="1"/>
          </p:cNvSpPr>
          <p:nvPr>
            <p:ph type="ftr" sz="quarter" idx="11"/>
          </p:nvPr>
        </p:nvSpPr>
        <p:spPr>
          <a:xfrm>
            <a:off x="7529069" y="6118606"/>
            <a:ext cx="2950117" cy="360000"/>
          </a:xfrm>
        </p:spPr>
        <p:txBody>
          <a:bodyPr/>
          <a:lstStyle/>
          <a:p>
            <a:endParaRPr lang="en-GB" noProof="0"/>
          </a:p>
        </p:txBody>
      </p:sp>
      <p:sp>
        <p:nvSpPr>
          <p:cNvPr id="22" name="Dian numeron paikkamerkki 5">
            <a:extLst>
              <a:ext uri="{FF2B5EF4-FFF2-40B4-BE49-F238E27FC236}">
                <a16:creationId xmlns:a16="http://schemas.microsoft.com/office/drawing/2014/main" id="{C9BE2E5A-6605-FB42-9D6D-4D2E52E87668}"/>
              </a:ext>
            </a:extLst>
          </p:cNvPr>
          <p:cNvSpPr>
            <a:spLocks noGrp="1"/>
          </p:cNvSpPr>
          <p:nvPr>
            <p:ph type="sldNum" sz="quarter" idx="12"/>
          </p:nvPr>
        </p:nvSpPr>
        <p:spPr>
          <a:xfrm>
            <a:off x="10607040" y="6118606"/>
            <a:ext cx="746760" cy="360000"/>
          </a:xfrm>
        </p:spPr>
        <p:txBody>
          <a:bodyPr/>
          <a:lstStyle/>
          <a:p>
            <a:fld id="{C72CB9C3-DB46-DA41-83CB-EBBE11B2F479}" type="slidenum">
              <a:rPr lang="en-GB" noProof="0" smtClean="0"/>
              <a:t>‹#›</a:t>
            </a:fld>
            <a:endParaRPr lang="en-GB" noProof="0"/>
          </a:p>
        </p:txBody>
      </p:sp>
      <p:sp>
        <p:nvSpPr>
          <p:cNvPr id="10" name="Otsikko 1">
            <a:extLst>
              <a:ext uri="{FF2B5EF4-FFF2-40B4-BE49-F238E27FC236}">
                <a16:creationId xmlns:a16="http://schemas.microsoft.com/office/drawing/2014/main" id="{26A2AD53-22B3-1A4C-BDA5-0F44567F5430}"/>
              </a:ext>
            </a:extLst>
          </p:cNvPr>
          <p:cNvSpPr>
            <a:spLocks noGrp="1"/>
          </p:cNvSpPr>
          <p:nvPr>
            <p:ph type="ctrTitle"/>
          </p:nvPr>
        </p:nvSpPr>
        <p:spPr>
          <a:xfrm>
            <a:off x="6481174" y="448056"/>
            <a:ext cx="4872626" cy="1362808"/>
          </a:xfrm>
        </p:spPr>
        <p:txBody>
          <a:bodyPr anchor="b">
            <a:normAutofit/>
          </a:bodyPr>
          <a:lstStyle>
            <a:lvl1pPr algn="l">
              <a:defRPr sz="2600">
                <a:solidFill>
                  <a:srgbClr val="002EA2"/>
                </a:solidFill>
              </a:defRPr>
            </a:lvl1pPr>
          </a:lstStyle>
          <a:p>
            <a:r>
              <a:rPr lang="en-US" noProof="0"/>
              <a:t>Click to edit Master title style</a:t>
            </a:r>
            <a:endParaRPr lang="en-GB" noProof="0"/>
          </a:p>
        </p:txBody>
      </p:sp>
      <p:sp>
        <p:nvSpPr>
          <p:cNvPr id="11" name="Sisällön paikkamerkki 2">
            <a:extLst>
              <a:ext uri="{FF2B5EF4-FFF2-40B4-BE49-F238E27FC236}">
                <a16:creationId xmlns:a16="http://schemas.microsoft.com/office/drawing/2014/main" id="{6CF08AE4-A287-6D4E-95F4-981BA51B9A9F}"/>
              </a:ext>
            </a:extLst>
          </p:cNvPr>
          <p:cNvSpPr>
            <a:spLocks noGrp="1"/>
          </p:cNvSpPr>
          <p:nvPr>
            <p:ph idx="1"/>
          </p:nvPr>
        </p:nvSpPr>
        <p:spPr>
          <a:xfrm>
            <a:off x="6481174" y="2029968"/>
            <a:ext cx="4872626" cy="3959352"/>
          </a:xfrm>
        </p:spPr>
        <p:txBody>
          <a:bodyPr/>
          <a:lstStyle>
            <a:lvl1pPr>
              <a:defRPr sz="1600">
                <a:solidFill>
                  <a:srgbClr val="002EA2"/>
                </a:solidFill>
              </a:defRPr>
            </a:lvl1pPr>
            <a:lvl2pPr>
              <a:defRPr sz="1400">
                <a:solidFill>
                  <a:srgbClr val="002EA2"/>
                </a:solidFill>
              </a:defRPr>
            </a:lvl2pPr>
            <a:lvl3pPr>
              <a:defRPr sz="1200">
                <a:solidFill>
                  <a:srgbClr val="002EA2"/>
                </a:solidFill>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5" name="Kuva 10">
            <a:extLst>
              <a:ext uri="{FF2B5EF4-FFF2-40B4-BE49-F238E27FC236}">
                <a16:creationId xmlns:a16="http://schemas.microsoft.com/office/drawing/2014/main" id="{C28DBB39-4F9E-48D8-BEE3-8A8A790E2D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118425" y="1919601"/>
            <a:ext cx="7019476" cy="3022882"/>
          </a:xfrm>
          <a:prstGeom prst="rect">
            <a:avLst/>
          </a:prstGeom>
        </p:spPr>
      </p:pic>
      <p:pic>
        <p:nvPicPr>
          <p:cNvPr id="17" name="Kuva 15">
            <a:extLst>
              <a:ext uri="{FF2B5EF4-FFF2-40B4-BE49-F238E27FC236}">
                <a16:creationId xmlns:a16="http://schemas.microsoft.com/office/drawing/2014/main" id="{7702027F-14FE-4297-8389-4717AE26F7A3}"/>
              </a:ext>
            </a:extLst>
          </p:cNvPr>
          <p:cNvPicPr>
            <a:picLocks noChangeAspect="1"/>
          </p:cNvPicPr>
          <p:nvPr userDrawn="1"/>
        </p:nvPicPr>
        <p:blipFill>
          <a:blip r:embed="rId4"/>
          <a:srcRect/>
          <a:stretch/>
        </p:blipFill>
        <p:spPr>
          <a:xfrm rot="16200000">
            <a:off x="-990268" y="2432303"/>
            <a:ext cx="3481662" cy="1518707"/>
          </a:xfrm>
          <a:prstGeom prst="rect">
            <a:avLst/>
          </a:prstGeom>
        </p:spPr>
      </p:pic>
    </p:spTree>
    <p:extLst>
      <p:ext uri="{BB962C8B-B14F-4D97-AF65-F5344CB8AC3E}">
        <p14:creationId xmlns:p14="http://schemas.microsoft.com/office/powerpoint/2010/main" val="203524487"/>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half_title_mobilityMixed">
    <p:spTree>
      <p:nvGrpSpPr>
        <p:cNvPr id="1" name=""/>
        <p:cNvGrpSpPr/>
        <p:nvPr/>
      </p:nvGrpSpPr>
      <p:grpSpPr>
        <a:xfrm>
          <a:off x="0" y="0"/>
          <a:ext cx="0" cy="0"/>
          <a:chOff x="0" y="0"/>
          <a:chExt cx="0" cy="0"/>
        </a:xfrm>
      </p:grpSpPr>
      <p:sp>
        <p:nvSpPr>
          <p:cNvPr id="14" name="Suorakulmio 6">
            <a:extLst>
              <a:ext uri="{FF2B5EF4-FFF2-40B4-BE49-F238E27FC236}">
                <a16:creationId xmlns:a16="http://schemas.microsoft.com/office/drawing/2014/main" id="{C45BC81A-377D-41F2-B05B-F4A426AE6678}"/>
              </a:ext>
            </a:extLst>
          </p:cNvPr>
          <p:cNvSpPr/>
          <p:nvPr userDrawn="1"/>
        </p:nvSpPr>
        <p:spPr>
          <a:xfrm>
            <a:off x="0" y="-8360"/>
            <a:ext cx="6139604" cy="6866359"/>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3" name="Kuva 12">
            <a:extLst>
              <a:ext uri="{FF2B5EF4-FFF2-40B4-BE49-F238E27FC236}">
                <a16:creationId xmlns:a16="http://schemas.microsoft.com/office/drawing/2014/main" id="{0A0E3D32-4571-1E46-8538-EB1C4F9A4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V="1">
            <a:off x="309112" y="0"/>
            <a:ext cx="3205652" cy="1380488"/>
          </a:xfrm>
          <a:prstGeom prst="rect">
            <a:avLst/>
          </a:prstGeom>
        </p:spPr>
      </p:pic>
      <p:sp>
        <p:nvSpPr>
          <p:cNvPr id="20" name="Päivämäärän paikkamerkki 3">
            <a:extLst>
              <a:ext uri="{FF2B5EF4-FFF2-40B4-BE49-F238E27FC236}">
                <a16:creationId xmlns:a16="http://schemas.microsoft.com/office/drawing/2014/main" id="{7DB323D7-7790-174D-8F7A-99FAEBFB91E1}"/>
              </a:ext>
            </a:extLst>
          </p:cNvPr>
          <p:cNvSpPr>
            <a:spLocks noGrp="1"/>
          </p:cNvSpPr>
          <p:nvPr>
            <p:ph type="dt" sz="half" idx="10"/>
          </p:nvPr>
        </p:nvSpPr>
        <p:spPr>
          <a:xfrm>
            <a:off x="6481174" y="6118606"/>
            <a:ext cx="1047895" cy="360000"/>
          </a:xfrm>
        </p:spPr>
        <p:txBody>
          <a:bodyPr/>
          <a:lstStyle/>
          <a:p>
            <a:fld id="{26724FC0-4E50-4A40-B31B-19F051242CDE}" type="datetime1">
              <a:rPr lang="en-GB" noProof="0" smtClean="0"/>
              <a:t>25/01/2024</a:t>
            </a:fld>
            <a:endParaRPr lang="en-GB" noProof="0"/>
          </a:p>
        </p:txBody>
      </p:sp>
      <p:sp>
        <p:nvSpPr>
          <p:cNvPr id="21" name="Alatunnisteen paikkamerkki 4">
            <a:extLst>
              <a:ext uri="{FF2B5EF4-FFF2-40B4-BE49-F238E27FC236}">
                <a16:creationId xmlns:a16="http://schemas.microsoft.com/office/drawing/2014/main" id="{BC61BD03-AAA9-D847-9860-51980AFA77BD}"/>
              </a:ext>
            </a:extLst>
          </p:cNvPr>
          <p:cNvSpPr>
            <a:spLocks noGrp="1"/>
          </p:cNvSpPr>
          <p:nvPr>
            <p:ph type="ftr" sz="quarter" idx="11"/>
          </p:nvPr>
        </p:nvSpPr>
        <p:spPr>
          <a:xfrm>
            <a:off x="7529069" y="6118606"/>
            <a:ext cx="2950117" cy="360000"/>
          </a:xfrm>
        </p:spPr>
        <p:txBody>
          <a:bodyPr/>
          <a:lstStyle/>
          <a:p>
            <a:endParaRPr lang="en-GB" noProof="0"/>
          </a:p>
        </p:txBody>
      </p:sp>
      <p:sp>
        <p:nvSpPr>
          <p:cNvPr id="22" name="Dian numeron paikkamerkki 5">
            <a:extLst>
              <a:ext uri="{FF2B5EF4-FFF2-40B4-BE49-F238E27FC236}">
                <a16:creationId xmlns:a16="http://schemas.microsoft.com/office/drawing/2014/main" id="{C9BE2E5A-6605-FB42-9D6D-4D2E52E87668}"/>
              </a:ext>
            </a:extLst>
          </p:cNvPr>
          <p:cNvSpPr>
            <a:spLocks noGrp="1"/>
          </p:cNvSpPr>
          <p:nvPr>
            <p:ph type="sldNum" sz="quarter" idx="12"/>
          </p:nvPr>
        </p:nvSpPr>
        <p:spPr>
          <a:xfrm>
            <a:off x="10607040" y="6118606"/>
            <a:ext cx="746760" cy="360000"/>
          </a:xfrm>
        </p:spPr>
        <p:txBody>
          <a:bodyPr/>
          <a:lstStyle/>
          <a:p>
            <a:fld id="{C72CB9C3-DB46-DA41-83CB-EBBE11B2F479}" type="slidenum">
              <a:rPr lang="en-GB" noProof="0" smtClean="0"/>
              <a:t>‹#›</a:t>
            </a:fld>
            <a:endParaRPr lang="en-GB" noProof="0"/>
          </a:p>
        </p:txBody>
      </p:sp>
      <p:sp>
        <p:nvSpPr>
          <p:cNvPr id="10" name="Otsikko 1">
            <a:extLst>
              <a:ext uri="{FF2B5EF4-FFF2-40B4-BE49-F238E27FC236}">
                <a16:creationId xmlns:a16="http://schemas.microsoft.com/office/drawing/2014/main" id="{26A2AD53-22B3-1A4C-BDA5-0F44567F5430}"/>
              </a:ext>
            </a:extLst>
          </p:cNvPr>
          <p:cNvSpPr>
            <a:spLocks noGrp="1"/>
          </p:cNvSpPr>
          <p:nvPr>
            <p:ph type="ctrTitle"/>
          </p:nvPr>
        </p:nvSpPr>
        <p:spPr>
          <a:xfrm>
            <a:off x="6481174" y="448056"/>
            <a:ext cx="4872626" cy="1362808"/>
          </a:xfrm>
        </p:spPr>
        <p:txBody>
          <a:bodyPr anchor="b">
            <a:normAutofit/>
          </a:bodyPr>
          <a:lstStyle>
            <a:lvl1pPr algn="l">
              <a:defRPr sz="2600">
                <a:solidFill>
                  <a:srgbClr val="002EA2"/>
                </a:solidFill>
              </a:defRPr>
            </a:lvl1pPr>
          </a:lstStyle>
          <a:p>
            <a:r>
              <a:rPr lang="en-US" noProof="0"/>
              <a:t>Click to edit Master title style</a:t>
            </a:r>
            <a:endParaRPr lang="en-GB" noProof="0"/>
          </a:p>
        </p:txBody>
      </p:sp>
      <p:sp>
        <p:nvSpPr>
          <p:cNvPr id="11" name="Sisällön paikkamerkki 2">
            <a:extLst>
              <a:ext uri="{FF2B5EF4-FFF2-40B4-BE49-F238E27FC236}">
                <a16:creationId xmlns:a16="http://schemas.microsoft.com/office/drawing/2014/main" id="{6CF08AE4-A287-6D4E-95F4-981BA51B9A9F}"/>
              </a:ext>
            </a:extLst>
          </p:cNvPr>
          <p:cNvSpPr>
            <a:spLocks noGrp="1"/>
          </p:cNvSpPr>
          <p:nvPr>
            <p:ph idx="1"/>
          </p:nvPr>
        </p:nvSpPr>
        <p:spPr>
          <a:xfrm>
            <a:off x="6481174" y="2029968"/>
            <a:ext cx="4872626" cy="3959352"/>
          </a:xfrm>
        </p:spPr>
        <p:txBody>
          <a:bodyPr/>
          <a:lstStyle>
            <a:lvl1pPr>
              <a:defRPr sz="1600">
                <a:solidFill>
                  <a:srgbClr val="002EA2"/>
                </a:solidFill>
              </a:defRPr>
            </a:lvl1pPr>
            <a:lvl2pPr>
              <a:defRPr sz="1400">
                <a:solidFill>
                  <a:srgbClr val="002EA2"/>
                </a:solidFill>
              </a:defRPr>
            </a:lvl2pPr>
            <a:lvl3pPr>
              <a:defRPr sz="1200">
                <a:solidFill>
                  <a:srgbClr val="002EA2"/>
                </a:solidFill>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7" name="Kuva 15">
            <a:extLst>
              <a:ext uri="{FF2B5EF4-FFF2-40B4-BE49-F238E27FC236}">
                <a16:creationId xmlns:a16="http://schemas.microsoft.com/office/drawing/2014/main" id="{7702027F-14FE-4297-8389-4717AE26F7A3}"/>
              </a:ext>
            </a:extLst>
          </p:cNvPr>
          <p:cNvPicPr>
            <a:picLocks noChangeAspect="1"/>
          </p:cNvPicPr>
          <p:nvPr userDrawn="1"/>
        </p:nvPicPr>
        <p:blipFill>
          <a:blip r:embed="rId3"/>
          <a:srcRect/>
          <a:stretch/>
        </p:blipFill>
        <p:spPr>
          <a:xfrm rot="16200000">
            <a:off x="-990268" y="2432303"/>
            <a:ext cx="3481662" cy="1518707"/>
          </a:xfrm>
          <a:prstGeom prst="rect">
            <a:avLst/>
          </a:prstGeom>
        </p:spPr>
      </p:pic>
      <p:pic>
        <p:nvPicPr>
          <p:cNvPr id="3" name="Picture 2" descr="Icon&#10;&#10;Description automatically generated">
            <a:extLst>
              <a:ext uri="{FF2B5EF4-FFF2-40B4-BE49-F238E27FC236}">
                <a16:creationId xmlns:a16="http://schemas.microsoft.com/office/drawing/2014/main" id="{A5F6E493-779D-46A3-A5AB-582691020F2F}"/>
              </a:ext>
            </a:extLst>
          </p:cNvPr>
          <p:cNvPicPr>
            <a:picLocks noChangeAspect="1"/>
          </p:cNvPicPr>
          <p:nvPr userDrawn="1"/>
        </p:nvPicPr>
        <p:blipFill>
          <a:blip r:embed="rId4"/>
          <a:stretch>
            <a:fillRect/>
          </a:stretch>
        </p:blipFill>
        <p:spPr>
          <a:xfrm rot="5400000">
            <a:off x="1206560" y="1934236"/>
            <a:ext cx="6901226" cy="2981165"/>
          </a:xfrm>
          <a:prstGeom prst="rect">
            <a:avLst/>
          </a:prstGeom>
        </p:spPr>
      </p:pic>
    </p:spTree>
    <p:extLst>
      <p:ext uri="{BB962C8B-B14F-4D97-AF65-F5344CB8AC3E}">
        <p14:creationId xmlns:p14="http://schemas.microsoft.com/office/powerpoint/2010/main" val="62096933"/>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F8BD-0882-48B1-B5F2-3B99292354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A47FC0-C2E5-49C5-804E-C8974FB1522A}"/>
              </a:ext>
            </a:extLst>
          </p:cNvPr>
          <p:cNvSpPr>
            <a:spLocks noGrp="1"/>
          </p:cNvSpPr>
          <p:nvPr>
            <p:ph type="dt" sz="half" idx="10"/>
          </p:nvPr>
        </p:nvSpPr>
        <p:spPr/>
        <p:txBody>
          <a:bodyPr/>
          <a:lstStyle/>
          <a:p>
            <a:fld id="{AFED9089-3AC4-45E9-BE2A-557E23EDDF86}" type="datetime1">
              <a:rPr lang="en-GB" smtClean="0"/>
              <a:pPr/>
              <a:t>25/01/2024</a:t>
            </a:fld>
            <a:endParaRPr lang="en-GB"/>
          </a:p>
        </p:txBody>
      </p:sp>
      <p:sp>
        <p:nvSpPr>
          <p:cNvPr id="4" name="Footer Placeholder 3">
            <a:extLst>
              <a:ext uri="{FF2B5EF4-FFF2-40B4-BE49-F238E27FC236}">
                <a16:creationId xmlns:a16="http://schemas.microsoft.com/office/drawing/2014/main" id="{FA15C384-4579-4C1A-B21E-749AFF8175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D40FAA-1D68-4C1A-87DE-0B776F96F118}"/>
              </a:ext>
            </a:extLst>
          </p:cNvPr>
          <p:cNvSpPr>
            <a:spLocks noGrp="1"/>
          </p:cNvSpPr>
          <p:nvPr>
            <p:ph type="sldNum" sz="quarter" idx="12"/>
          </p:nvPr>
        </p:nvSpPr>
        <p:spPr/>
        <p:txBody>
          <a:bodyPr/>
          <a:lstStyle/>
          <a:p>
            <a:fld id="{C72CB9C3-DB46-DA41-83CB-EBBE11B2F479}" type="slidenum">
              <a:rPr lang="en-GB" smtClean="0"/>
              <a:pPr/>
              <a:t>‹#›</a:t>
            </a:fld>
            <a:endParaRPr lang="en-GB"/>
          </a:p>
        </p:txBody>
      </p:sp>
    </p:spTree>
    <p:extLst>
      <p:ext uri="{BB962C8B-B14F-4D97-AF65-F5344CB8AC3E}">
        <p14:creationId xmlns:p14="http://schemas.microsoft.com/office/powerpoint/2010/main" val="3444612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9DB8-E4F1-41D0-8951-6AAB115BF1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2A6DC5-DF68-4A58-957F-2935C20E5213}"/>
              </a:ext>
            </a:extLst>
          </p:cNvPr>
          <p:cNvSpPr>
            <a:spLocks noGrp="1"/>
          </p:cNvSpPr>
          <p:nvPr>
            <p:ph type="dt" sz="half" idx="10"/>
          </p:nvPr>
        </p:nvSpPr>
        <p:spPr/>
        <p:txBody>
          <a:bodyPr/>
          <a:lstStyle/>
          <a:p>
            <a:fld id="{AFED9089-3AC4-45E9-BE2A-557E23EDDF86}" type="datetime1">
              <a:rPr lang="en-GB" smtClean="0"/>
              <a:pPr/>
              <a:t>25/01/2024</a:t>
            </a:fld>
            <a:endParaRPr lang="en-GB"/>
          </a:p>
        </p:txBody>
      </p:sp>
      <p:sp>
        <p:nvSpPr>
          <p:cNvPr id="4" name="Footer Placeholder 3">
            <a:extLst>
              <a:ext uri="{FF2B5EF4-FFF2-40B4-BE49-F238E27FC236}">
                <a16:creationId xmlns:a16="http://schemas.microsoft.com/office/drawing/2014/main" id="{5637FAFD-9FE5-4778-80DE-79FBD6FE6F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064012-0944-4946-BD99-E167CB50A194}"/>
              </a:ext>
            </a:extLst>
          </p:cNvPr>
          <p:cNvSpPr>
            <a:spLocks noGrp="1"/>
          </p:cNvSpPr>
          <p:nvPr>
            <p:ph type="sldNum" sz="quarter" idx="12"/>
          </p:nvPr>
        </p:nvSpPr>
        <p:spPr/>
        <p:txBody>
          <a:bodyPr/>
          <a:lstStyle/>
          <a:p>
            <a:fld id="{C72CB9C3-DB46-DA41-83CB-EBBE11B2F479}" type="slidenum">
              <a:rPr lang="en-GB" smtClean="0"/>
              <a:pPr/>
              <a:t>‹#›</a:t>
            </a:fld>
            <a:endParaRPr lang="en-GB"/>
          </a:p>
        </p:txBody>
      </p:sp>
    </p:spTree>
    <p:extLst>
      <p:ext uri="{BB962C8B-B14F-4D97-AF65-F5344CB8AC3E}">
        <p14:creationId xmlns:p14="http://schemas.microsoft.com/office/powerpoint/2010/main" val="22785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C692E9E-5CB4-9E41-8D07-1A48D7F524C5}"/>
              </a:ext>
            </a:extLst>
          </p:cNvPr>
          <p:cNvSpPr>
            <a:spLocks noGrp="1"/>
          </p:cNvSpPr>
          <p:nvPr>
            <p:ph type="dt" sz="half" idx="10"/>
          </p:nvPr>
        </p:nvSpPr>
        <p:spPr>
          <a:xfrm>
            <a:off x="838200" y="6120000"/>
            <a:ext cx="2743200" cy="360000"/>
          </a:xfrm>
        </p:spPr>
        <p:txBody>
          <a:bodyPr/>
          <a:lstStyle/>
          <a:p>
            <a:fld id="{9EE9C718-EBB0-4F8A-84E7-60684D53208B}" type="datetime1">
              <a:rPr lang="en-GB" noProof="0" smtClean="0"/>
              <a:t>25/01/2024</a:t>
            </a:fld>
            <a:endParaRPr lang="en-GB" noProof="0"/>
          </a:p>
        </p:txBody>
      </p:sp>
      <p:sp>
        <p:nvSpPr>
          <p:cNvPr id="5" name="Alatunnisteen paikkamerkki 4">
            <a:extLst>
              <a:ext uri="{FF2B5EF4-FFF2-40B4-BE49-F238E27FC236}">
                <a16:creationId xmlns:a16="http://schemas.microsoft.com/office/drawing/2014/main" id="{AAB1CD20-FC19-B046-B3C9-92E4269BDB95}"/>
              </a:ext>
            </a:extLst>
          </p:cNvPr>
          <p:cNvSpPr>
            <a:spLocks noGrp="1"/>
          </p:cNvSpPr>
          <p:nvPr>
            <p:ph type="ftr" sz="quarter" idx="11"/>
          </p:nvPr>
        </p:nvSpPr>
        <p:spPr>
          <a:xfrm>
            <a:off x="4038600" y="6120000"/>
            <a:ext cx="4114800" cy="360000"/>
          </a:xfrm>
        </p:spPr>
        <p:txBody>
          <a:bodyPr/>
          <a:lstStyle/>
          <a:p>
            <a:endParaRPr lang="en-GB" noProof="0"/>
          </a:p>
        </p:txBody>
      </p:sp>
      <p:sp>
        <p:nvSpPr>
          <p:cNvPr id="6" name="Dian numeron paikkamerkki 5">
            <a:extLst>
              <a:ext uri="{FF2B5EF4-FFF2-40B4-BE49-F238E27FC236}">
                <a16:creationId xmlns:a16="http://schemas.microsoft.com/office/drawing/2014/main" id="{EC0D2E98-BD1B-534F-A707-C83D29B14A90}"/>
              </a:ext>
            </a:extLst>
          </p:cNvPr>
          <p:cNvSpPr>
            <a:spLocks noGrp="1"/>
          </p:cNvSpPr>
          <p:nvPr>
            <p:ph type="sldNum" sz="quarter" idx="12"/>
          </p:nvPr>
        </p:nvSpPr>
        <p:spPr>
          <a:xfrm>
            <a:off x="8610600" y="6120000"/>
            <a:ext cx="2743200" cy="360000"/>
          </a:xfrm>
        </p:spPr>
        <p:txBody>
          <a:bodyPr/>
          <a:lstStyle/>
          <a:p>
            <a:fld id="{C72CB9C3-DB46-DA41-83CB-EBBE11B2F479}" type="slidenum">
              <a:rPr lang="en-GB" noProof="0" smtClean="0"/>
              <a:t>‹#›</a:t>
            </a:fld>
            <a:endParaRPr lang="en-GB" noProof="0"/>
          </a:p>
        </p:txBody>
      </p:sp>
      <p:pic>
        <p:nvPicPr>
          <p:cNvPr id="12" name="Kuva 11">
            <a:extLst>
              <a:ext uri="{FF2B5EF4-FFF2-40B4-BE49-F238E27FC236}">
                <a16:creationId xmlns:a16="http://schemas.microsoft.com/office/drawing/2014/main" id="{005E34B8-32E8-1844-AA7D-D5C32381B5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94" y="1"/>
            <a:ext cx="3261981" cy="1404746"/>
          </a:xfrm>
          <a:prstGeom prst="rect">
            <a:avLst/>
          </a:prstGeom>
        </p:spPr>
      </p:pic>
      <p:pic>
        <p:nvPicPr>
          <p:cNvPr id="13" name="Kuva 12">
            <a:extLst>
              <a:ext uri="{FF2B5EF4-FFF2-40B4-BE49-F238E27FC236}">
                <a16:creationId xmlns:a16="http://schemas.microsoft.com/office/drawing/2014/main" id="{C695D0CA-CABD-454E-BBCF-87AD69006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flipH="1" flipV="1">
            <a:off x="8840900" y="2097092"/>
            <a:ext cx="4684751" cy="2017449"/>
          </a:xfrm>
          <a:prstGeom prst="rect">
            <a:avLst/>
          </a:prstGeom>
        </p:spPr>
      </p:pic>
      <p:pic>
        <p:nvPicPr>
          <p:cNvPr id="14" name="Kuva 13">
            <a:extLst>
              <a:ext uri="{FF2B5EF4-FFF2-40B4-BE49-F238E27FC236}">
                <a16:creationId xmlns:a16="http://schemas.microsoft.com/office/drawing/2014/main" id="{BDAD7955-2430-CB48-A588-8CE8C528CC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9203635" y="0"/>
            <a:ext cx="2405104" cy="1035739"/>
          </a:xfrm>
          <a:prstGeom prst="rect">
            <a:avLst/>
          </a:prstGeom>
        </p:spPr>
      </p:pic>
      <p:pic>
        <p:nvPicPr>
          <p:cNvPr id="15" name="Kuva 14">
            <a:extLst>
              <a:ext uri="{FF2B5EF4-FFF2-40B4-BE49-F238E27FC236}">
                <a16:creationId xmlns:a16="http://schemas.microsoft.com/office/drawing/2014/main" id="{D1422482-D74D-834D-8893-5DE76B838A88}"/>
              </a:ext>
            </a:extLst>
          </p:cNvPr>
          <p:cNvPicPr>
            <a:picLocks noChangeAspect="1"/>
          </p:cNvPicPr>
          <p:nvPr userDrawn="1"/>
        </p:nvPicPr>
        <p:blipFill>
          <a:blip r:embed="rId5"/>
          <a:srcRect/>
          <a:stretch/>
        </p:blipFill>
        <p:spPr>
          <a:xfrm rot="5400000" flipV="1">
            <a:off x="-605589" y="1760570"/>
            <a:ext cx="2148249" cy="937070"/>
          </a:xfrm>
          <a:prstGeom prst="rect">
            <a:avLst/>
          </a:prstGeom>
        </p:spPr>
      </p:pic>
      <p:sp>
        <p:nvSpPr>
          <p:cNvPr id="19" name="Otsikko 1">
            <a:extLst>
              <a:ext uri="{FF2B5EF4-FFF2-40B4-BE49-F238E27FC236}">
                <a16:creationId xmlns:a16="http://schemas.microsoft.com/office/drawing/2014/main" id="{567E32BD-F50B-F04B-98A1-68D5D190C8C6}"/>
              </a:ext>
            </a:extLst>
          </p:cNvPr>
          <p:cNvSpPr>
            <a:spLocks noGrp="1"/>
          </p:cNvSpPr>
          <p:nvPr>
            <p:ph type="title"/>
          </p:nvPr>
        </p:nvSpPr>
        <p:spPr>
          <a:xfrm>
            <a:off x="2140063" y="1697008"/>
            <a:ext cx="7911874" cy="3505927"/>
          </a:xfrm>
        </p:spPr>
        <p:txBody>
          <a:bodyPr anchor="ctr">
            <a:normAutofit/>
          </a:bodyPr>
          <a:lstStyle>
            <a:lvl1pPr algn="ctr">
              <a:defRPr sz="4000"/>
            </a:lvl1pPr>
          </a:lstStyle>
          <a:p>
            <a:r>
              <a:rPr lang="en-US" noProof="0"/>
              <a:t>Click to edit Master title style</a:t>
            </a:r>
            <a:endParaRPr lang="en-GB" noProof="0"/>
          </a:p>
        </p:txBody>
      </p:sp>
    </p:spTree>
    <p:extLst>
      <p:ext uri="{BB962C8B-B14F-4D97-AF65-F5344CB8AC3E}">
        <p14:creationId xmlns:p14="http://schemas.microsoft.com/office/powerpoint/2010/main" val="2584594224"/>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120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E9F2F91-BD4F-482F-8859-E0E68118478A}"/>
              </a:ext>
            </a:extLst>
          </p:cNvPr>
          <p:cNvSpPr>
            <a:spLocks noGrp="1"/>
          </p:cNvSpPr>
          <p:nvPr>
            <p:ph sz="quarter" idx="13"/>
          </p:nvPr>
        </p:nvSpPr>
        <p:spPr>
          <a:xfrm>
            <a:off x="849312" y="1765300"/>
            <a:ext cx="10504800" cy="3609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Kuva 15">
            <a:extLst>
              <a:ext uri="{FF2B5EF4-FFF2-40B4-BE49-F238E27FC236}">
                <a16:creationId xmlns:a16="http://schemas.microsoft.com/office/drawing/2014/main" id="{5999B420-8D1F-9B4D-8A8B-062CB6216B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 y="6006250"/>
            <a:ext cx="1735667" cy="348132"/>
          </a:xfrm>
          <a:prstGeom prst="rect">
            <a:avLst/>
          </a:prstGeom>
        </p:spPr>
      </p:pic>
      <p:sp>
        <p:nvSpPr>
          <p:cNvPr id="4" name="Date Placeholder 3">
            <a:extLst>
              <a:ext uri="{FF2B5EF4-FFF2-40B4-BE49-F238E27FC236}">
                <a16:creationId xmlns:a16="http://schemas.microsoft.com/office/drawing/2014/main" id="{1834F0DC-50DB-4366-9491-E383469A85CB}"/>
              </a:ext>
            </a:extLst>
          </p:cNvPr>
          <p:cNvSpPr>
            <a:spLocks noGrp="1"/>
          </p:cNvSpPr>
          <p:nvPr>
            <p:ph type="dt" sz="half" idx="10"/>
          </p:nvPr>
        </p:nvSpPr>
        <p:spPr/>
        <p:txBody>
          <a:bodyPr/>
          <a:lstStyle/>
          <a:p>
            <a:fld id="{CB1ED066-3775-4427-BE3E-FD09B7AC906A}" type="datetime1">
              <a:rPr lang="en-GB" smtClean="0"/>
              <a:t>25/01/2024</a:t>
            </a:fld>
            <a:endParaRPr lang="fi-FI"/>
          </a:p>
        </p:txBody>
      </p:sp>
      <p:sp>
        <p:nvSpPr>
          <p:cNvPr id="5" name="Footer Placeholder 4">
            <a:extLst>
              <a:ext uri="{FF2B5EF4-FFF2-40B4-BE49-F238E27FC236}">
                <a16:creationId xmlns:a16="http://schemas.microsoft.com/office/drawing/2014/main" id="{FB3DDD07-B00A-4441-BF1C-320D5344599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2DAA233-0C72-4593-9C58-38ADB1B824BD}"/>
              </a:ext>
            </a:extLst>
          </p:cNvPr>
          <p:cNvSpPr>
            <a:spLocks noGrp="1"/>
          </p:cNvSpPr>
          <p:nvPr>
            <p:ph type="sldNum" sz="quarter" idx="12"/>
          </p:nvPr>
        </p:nvSpPr>
        <p:spPr/>
        <p:txBody>
          <a:bodyPr/>
          <a:lstStyle/>
          <a:p>
            <a:fld id="{C72CB9C3-DB46-DA41-83CB-EBBE11B2F479}" type="slidenum">
              <a:rPr lang="fi-FI" smtClean="0"/>
              <a:pPr/>
              <a:t>‹#›</a:t>
            </a:fld>
            <a:endParaRPr lang="fi-FI"/>
          </a:p>
        </p:txBody>
      </p:sp>
      <p:sp>
        <p:nvSpPr>
          <p:cNvPr id="10" name="Title 9">
            <a:extLst>
              <a:ext uri="{FF2B5EF4-FFF2-40B4-BE49-F238E27FC236}">
                <a16:creationId xmlns:a16="http://schemas.microsoft.com/office/drawing/2014/main" id="{69A2DE9C-13AA-400C-A3C4-84CF474B1A4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38578501"/>
      </p:ext>
    </p:extLst>
  </p:cSld>
  <p:clrMapOvr>
    <a:masterClrMapping/>
  </p:clrMapOvr>
  <p:extLst>
    <p:ext uri="{DCECCB84-F9BA-43D5-87BE-67443E8EF086}">
      <p15:sldGuideLst xmlns:p15="http://schemas.microsoft.com/office/powerpoint/2012/main">
        <p15:guide id="1" orient="horz" pos="3997">
          <p15:clr>
            <a:srgbClr val="FBAE40"/>
          </p15:clr>
        </p15:guide>
        <p15:guide id="2" pos="52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E9F2F91-BD4F-482F-8859-E0E68118478A}"/>
              </a:ext>
            </a:extLst>
          </p:cNvPr>
          <p:cNvSpPr>
            <a:spLocks noGrp="1"/>
          </p:cNvSpPr>
          <p:nvPr>
            <p:ph sz="quarter" idx="13"/>
          </p:nvPr>
        </p:nvSpPr>
        <p:spPr>
          <a:xfrm>
            <a:off x="849312" y="1765300"/>
            <a:ext cx="4998139" cy="3609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Kuva 15">
            <a:extLst>
              <a:ext uri="{FF2B5EF4-FFF2-40B4-BE49-F238E27FC236}">
                <a16:creationId xmlns:a16="http://schemas.microsoft.com/office/drawing/2014/main" id="{5999B420-8D1F-9B4D-8A8B-062CB6216B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 y="6006250"/>
            <a:ext cx="1735667" cy="348132"/>
          </a:xfrm>
          <a:prstGeom prst="rect">
            <a:avLst/>
          </a:prstGeom>
        </p:spPr>
      </p:pic>
      <p:sp>
        <p:nvSpPr>
          <p:cNvPr id="4" name="Date Placeholder 3">
            <a:extLst>
              <a:ext uri="{FF2B5EF4-FFF2-40B4-BE49-F238E27FC236}">
                <a16:creationId xmlns:a16="http://schemas.microsoft.com/office/drawing/2014/main" id="{1834F0DC-50DB-4366-9491-E383469A85CB}"/>
              </a:ext>
            </a:extLst>
          </p:cNvPr>
          <p:cNvSpPr>
            <a:spLocks noGrp="1"/>
          </p:cNvSpPr>
          <p:nvPr>
            <p:ph type="dt" sz="half" idx="10"/>
          </p:nvPr>
        </p:nvSpPr>
        <p:spPr/>
        <p:txBody>
          <a:bodyPr/>
          <a:lstStyle/>
          <a:p>
            <a:fld id="{CB1ED066-3775-4427-BE3E-FD09B7AC906A}" type="datetime1">
              <a:rPr lang="en-GB" smtClean="0"/>
              <a:t>25/01/2024</a:t>
            </a:fld>
            <a:endParaRPr lang="fi-FI"/>
          </a:p>
        </p:txBody>
      </p:sp>
      <p:sp>
        <p:nvSpPr>
          <p:cNvPr id="5" name="Footer Placeholder 4">
            <a:extLst>
              <a:ext uri="{FF2B5EF4-FFF2-40B4-BE49-F238E27FC236}">
                <a16:creationId xmlns:a16="http://schemas.microsoft.com/office/drawing/2014/main" id="{FB3DDD07-B00A-4441-BF1C-320D5344599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2DAA233-0C72-4593-9C58-38ADB1B824BD}"/>
              </a:ext>
            </a:extLst>
          </p:cNvPr>
          <p:cNvSpPr>
            <a:spLocks noGrp="1"/>
          </p:cNvSpPr>
          <p:nvPr>
            <p:ph type="sldNum" sz="quarter" idx="12"/>
          </p:nvPr>
        </p:nvSpPr>
        <p:spPr/>
        <p:txBody>
          <a:bodyPr/>
          <a:lstStyle/>
          <a:p>
            <a:fld id="{C72CB9C3-DB46-DA41-83CB-EBBE11B2F479}" type="slidenum">
              <a:rPr lang="fi-FI" smtClean="0"/>
              <a:pPr/>
              <a:t>‹#›</a:t>
            </a:fld>
            <a:endParaRPr lang="fi-FI"/>
          </a:p>
        </p:txBody>
      </p:sp>
      <p:sp>
        <p:nvSpPr>
          <p:cNvPr id="10" name="Title 9">
            <a:extLst>
              <a:ext uri="{FF2B5EF4-FFF2-40B4-BE49-F238E27FC236}">
                <a16:creationId xmlns:a16="http://schemas.microsoft.com/office/drawing/2014/main" id="{69A2DE9C-13AA-400C-A3C4-84CF474B1A4F}"/>
              </a:ext>
            </a:extLst>
          </p:cNvPr>
          <p:cNvSpPr>
            <a:spLocks noGrp="1"/>
          </p:cNvSpPr>
          <p:nvPr>
            <p:ph type="title"/>
          </p:nvPr>
        </p:nvSpPr>
        <p:spPr/>
        <p:txBody>
          <a:bodyPr/>
          <a:lstStyle/>
          <a:p>
            <a:r>
              <a:rPr lang="en-US"/>
              <a:t>Click to edit Master title style</a:t>
            </a:r>
            <a:endParaRPr lang="en-GB"/>
          </a:p>
        </p:txBody>
      </p:sp>
      <p:sp>
        <p:nvSpPr>
          <p:cNvPr id="8" name="Content Placeholder 8">
            <a:extLst>
              <a:ext uri="{FF2B5EF4-FFF2-40B4-BE49-F238E27FC236}">
                <a16:creationId xmlns:a16="http://schemas.microsoft.com/office/drawing/2014/main" id="{79168AFC-8360-4036-96E0-1066F9DC8C60}"/>
              </a:ext>
            </a:extLst>
          </p:cNvPr>
          <p:cNvSpPr>
            <a:spLocks noGrp="1"/>
          </p:cNvSpPr>
          <p:nvPr>
            <p:ph sz="quarter" idx="14"/>
          </p:nvPr>
        </p:nvSpPr>
        <p:spPr>
          <a:xfrm>
            <a:off x="6363183" y="1765300"/>
            <a:ext cx="4998139" cy="3609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6758965"/>
      </p:ext>
    </p:extLst>
  </p:cSld>
  <p:clrMapOvr>
    <a:masterClrMapping/>
  </p:clrMapOvr>
  <p:extLst>
    <p:ext uri="{DCECCB84-F9BA-43D5-87BE-67443E8EF086}">
      <p15:sldGuideLst xmlns:p15="http://schemas.microsoft.com/office/powerpoint/2012/main">
        <p15:guide id="1" orient="horz" pos="3997">
          <p15:clr>
            <a:srgbClr val="FBAE40"/>
          </p15:clr>
        </p15:guide>
        <p15:guide id="2" pos="5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2">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52C51B7-6AAF-044B-B0B1-D38D3D00B87E}"/>
              </a:ext>
            </a:extLst>
          </p:cNvPr>
          <p:cNvSpPr/>
          <p:nvPr userDrawn="1"/>
        </p:nvSpPr>
        <p:spPr>
          <a:xfrm>
            <a:off x="0" y="0"/>
            <a:ext cx="12192000" cy="6858000"/>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Otsikko 1">
            <a:extLst>
              <a:ext uri="{FF2B5EF4-FFF2-40B4-BE49-F238E27FC236}">
                <a16:creationId xmlns:a16="http://schemas.microsoft.com/office/drawing/2014/main" id="{5729B2D0-A891-C24A-953A-89ECCA108A0A}"/>
              </a:ext>
            </a:extLst>
          </p:cNvPr>
          <p:cNvSpPr>
            <a:spLocks noGrp="1"/>
          </p:cNvSpPr>
          <p:nvPr>
            <p:ph type="ctrTitle"/>
          </p:nvPr>
        </p:nvSpPr>
        <p:spPr>
          <a:xfrm>
            <a:off x="1524000" y="1914147"/>
            <a:ext cx="9144000" cy="1368929"/>
          </a:xfrm>
        </p:spPr>
        <p:txBody>
          <a:bodyPr anchor="b">
            <a:normAutofit/>
          </a:bodyPr>
          <a:lstStyle>
            <a:lvl1pPr algn="l">
              <a:defRPr sz="4000">
                <a:solidFill>
                  <a:schemeClr val="bg1"/>
                </a:solidFill>
              </a:defRPr>
            </a:lvl1pPr>
          </a:lstStyle>
          <a:p>
            <a:r>
              <a:rPr lang="en-US" noProof="0"/>
              <a:t>Click to edit Master title style</a:t>
            </a:r>
            <a:endParaRPr lang="en-GB" noProof="0"/>
          </a:p>
        </p:txBody>
      </p:sp>
      <p:sp>
        <p:nvSpPr>
          <p:cNvPr id="3" name="Alaotsikko 2">
            <a:extLst>
              <a:ext uri="{FF2B5EF4-FFF2-40B4-BE49-F238E27FC236}">
                <a16:creationId xmlns:a16="http://schemas.microsoft.com/office/drawing/2014/main" id="{53560ED2-BF15-DB44-AF76-044267473431}"/>
              </a:ext>
            </a:extLst>
          </p:cNvPr>
          <p:cNvSpPr>
            <a:spLocks noGrp="1"/>
          </p:cNvSpPr>
          <p:nvPr>
            <p:ph type="subTitle" idx="1"/>
          </p:nvPr>
        </p:nvSpPr>
        <p:spPr>
          <a:xfrm>
            <a:off x="1524000" y="3375152"/>
            <a:ext cx="9144000" cy="78039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4" name="Päivämäärän paikkamerkki 3">
            <a:extLst>
              <a:ext uri="{FF2B5EF4-FFF2-40B4-BE49-F238E27FC236}">
                <a16:creationId xmlns:a16="http://schemas.microsoft.com/office/drawing/2014/main" id="{01D59979-18CC-5640-AFA1-3DB05DFFF7E2}"/>
              </a:ext>
            </a:extLst>
          </p:cNvPr>
          <p:cNvSpPr>
            <a:spLocks noGrp="1"/>
          </p:cNvSpPr>
          <p:nvPr>
            <p:ph type="dt" sz="half" idx="10"/>
          </p:nvPr>
        </p:nvSpPr>
        <p:spPr>
          <a:xfrm>
            <a:off x="838200" y="6120000"/>
            <a:ext cx="2743200" cy="360000"/>
          </a:xfrm>
        </p:spPr>
        <p:txBody>
          <a:bodyPr/>
          <a:lstStyle>
            <a:lvl1pPr>
              <a:defRPr>
                <a:solidFill>
                  <a:schemeClr val="bg1"/>
                </a:solidFill>
              </a:defRPr>
            </a:lvl1pPr>
          </a:lstStyle>
          <a:p>
            <a:fld id="{BD78B159-5208-435A-96C7-B7114D533C1E}" type="datetime1">
              <a:rPr lang="en-GB" noProof="0" smtClean="0"/>
              <a:t>25/01/2024</a:t>
            </a:fld>
            <a:endParaRPr lang="en-GB" noProof="0"/>
          </a:p>
        </p:txBody>
      </p:sp>
      <p:sp>
        <p:nvSpPr>
          <p:cNvPr id="5" name="Alatunnisteen paikkamerkki 4">
            <a:extLst>
              <a:ext uri="{FF2B5EF4-FFF2-40B4-BE49-F238E27FC236}">
                <a16:creationId xmlns:a16="http://schemas.microsoft.com/office/drawing/2014/main" id="{C63EA2B4-2649-8249-B0A5-DCDD44EEE32F}"/>
              </a:ext>
            </a:extLst>
          </p:cNvPr>
          <p:cNvSpPr>
            <a:spLocks noGrp="1"/>
          </p:cNvSpPr>
          <p:nvPr>
            <p:ph type="ftr" sz="quarter" idx="11"/>
          </p:nvPr>
        </p:nvSpPr>
        <p:spPr>
          <a:xfrm>
            <a:off x="4038600" y="6120000"/>
            <a:ext cx="4114800" cy="360000"/>
          </a:xfrm>
        </p:spPr>
        <p:txBody>
          <a:bodyPr/>
          <a:lstStyle>
            <a:lvl1pPr>
              <a:defRPr>
                <a:solidFill>
                  <a:schemeClr val="bg1"/>
                </a:solidFill>
              </a:defRPr>
            </a:lvl1pPr>
          </a:lstStyle>
          <a:p>
            <a:endParaRPr lang="en-GB" noProof="0"/>
          </a:p>
        </p:txBody>
      </p:sp>
      <p:sp>
        <p:nvSpPr>
          <p:cNvPr id="6" name="Dian numeron paikkamerkki 5">
            <a:extLst>
              <a:ext uri="{FF2B5EF4-FFF2-40B4-BE49-F238E27FC236}">
                <a16:creationId xmlns:a16="http://schemas.microsoft.com/office/drawing/2014/main" id="{B02970A1-1822-7C4E-8FE4-4B072C25612E}"/>
              </a:ext>
            </a:extLst>
          </p:cNvPr>
          <p:cNvSpPr>
            <a:spLocks noGrp="1"/>
          </p:cNvSpPr>
          <p:nvPr>
            <p:ph type="sldNum" sz="quarter" idx="12"/>
          </p:nvPr>
        </p:nvSpPr>
        <p:spPr>
          <a:xfrm>
            <a:off x="8610600" y="6120000"/>
            <a:ext cx="2743200" cy="360000"/>
          </a:xfrm>
        </p:spPr>
        <p:txBody>
          <a:bodyPr/>
          <a:lstStyle>
            <a:lvl1pPr>
              <a:defRPr>
                <a:solidFill>
                  <a:schemeClr val="bg1"/>
                </a:solidFill>
              </a:defRPr>
            </a:lvl1pPr>
          </a:lstStyle>
          <a:p>
            <a:fld id="{C72CB9C3-DB46-DA41-83CB-EBBE11B2F479}" type="slidenum">
              <a:rPr lang="en-GB" noProof="0" smtClean="0"/>
              <a:pPr/>
              <a:t>‹#›</a:t>
            </a:fld>
            <a:endParaRPr lang="en-GB" noProof="0"/>
          </a:p>
        </p:txBody>
      </p:sp>
      <p:pic>
        <p:nvPicPr>
          <p:cNvPr id="10" name="Kuva 9" descr="Kuva, joka sisältää kohteen teksti, clipart-kuva&#10;&#10;Kuvaus luotu automaattisesti">
            <a:extLst>
              <a:ext uri="{FF2B5EF4-FFF2-40B4-BE49-F238E27FC236}">
                <a16:creationId xmlns:a16="http://schemas.microsoft.com/office/drawing/2014/main" id="{CE24AE22-9622-AB4F-AD3D-81C19F3E9C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0" y="4841693"/>
            <a:ext cx="3547447" cy="754028"/>
          </a:xfrm>
          <a:prstGeom prst="rect">
            <a:avLst/>
          </a:prstGeom>
        </p:spPr>
      </p:pic>
    </p:spTree>
    <p:extLst>
      <p:ext uri="{BB962C8B-B14F-4D97-AF65-F5344CB8AC3E}">
        <p14:creationId xmlns:p14="http://schemas.microsoft.com/office/powerpoint/2010/main" val="281307185"/>
      </p:ext>
    </p:extLst>
  </p:cSld>
  <p:clrMapOvr>
    <a:masterClrMapping/>
  </p:clrMapOvr>
  <p:extLst>
    <p:ext uri="{DCECCB84-F9BA-43D5-87BE-67443E8EF086}">
      <p15:sldGuideLst xmlns:p15="http://schemas.microsoft.com/office/powerpoint/2012/main">
        <p15:guide id="1" orient="horz" pos="3997">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CA5D344-B3AF-4BB0-91FF-423534EA5B50}"/>
              </a:ext>
            </a:extLst>
          </p:cNvPr>
          <p:cNvSpPr>
            <a:spLocks noGrp="1"/>
          </p:cNvSpPr>
          <p:nvPr>
            <p:ph type="body" sz="quarter" idx="13"/>
          </p:nvPr>
        </p:nvSpPr>
        <p:spPr>
          <a:xfrm>
            <a:off x="849600" y="1765299"/>
            <a:ext cx="10504800" cy="3609755"/>
          </a:xfrm>
        </p:spPr>
        <p:txBody>
          <a:bodyPr numCol="2" spcCol="36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6" name="Kuva 15">
            <a:extLst>
              <a:ext uri="{FF2B5EF4-FFF2-40B4-BE49-F238E27FC236}">
                <a16:creationId xmlns:a16="http://schemas.microsoft.com/office/drawing/2014/main" id="{5999B420-8D1F-9B4D-8A8B-062CB6216B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 y="6006250"/>
            <a:ext cx="1735667" cy="348132"/>
          </a:xfrm>
          <a:prstGeom prst="rect">
            <a:avLst/>
          </a:prstGeom>
        </p:spPr>
      </p:pic>
      <p:sp>
        <p:nvSpPr>
          <p:cNvPr id="4" name="Date Placeholder 3">
            <a:extLst>
              <a:ext uri="{FF2B5EF4-FFF2-40B4-BE49-F238E27FC236}">
                <a16:creationId xmlns:a16="http://schemas.microsoft.com/office/drawing/2014/main" id="{9397043F-B9C7-4E2A-BB3B-E2DFDB35A3B6}"/>
              </a:ext>
            </a:extLst>
          </p:cNvPr>
          <p:cNvSpPr>
            <a:spLocks noGrp="1"/>
          </p:cNvSpPr>
          <p:nvPr>
            <p:ph type="dt" sz="half" idx="10"/>
          </p:nvPr>
        </p:nvSpPr>
        <p:spPr/>
        <p:txBody>
          <a:bodyPr/>
          <a:lstStyle/>
          <a:p>
            <a:fld id="{737D62FE-A17F-4A42-B484-937656428613}" type="datetime1">
              <a:rPr lang="en-GB" noProof="0" smtClean="0"/>
              <a:t>25/01/2024</a:t>
            </a:fld>
            <a:endParaRPr lang="en-GB" noProof="0"/>
          </a:p>
        </p:txBody>
      </p:sp>
      <p:sp>
        <p:nvSpPr>
          <p:cNvPr id="5" name="Footer Placeholder 4">
            <a:extLst>
              <a:ext uri="{FF2B5EF4-FFF2-40B4-BE49-F238E27FC236}">
                <a16:creationId xmlns:a16="http://schemas.microsoft.com/office/drawing/2014/main" id="{18EF82ED-EE24-4520-BAA2-7EA7C72B2036}"/>
              </a:ext>
            </a:extLst>
          </p:cNvPr>
          <p:cNvSpPr>
            <a:spLocks noGrp="1"/>
          </p:cNvSpPr>
          <p:nvPr>
            <p:ph type="ftr" sz="quarter" idx="11"/>
          </p:nvPr>
        </p:nvSpPr>
        <p:spPr/>
        <p:txBody>
          <a:bodyPr/>
          <a:lstStyle/>
          <a:p>
            <a:endParaRPr lang="en-GB" noProof="0"/>
          </a:p>
        </p:txBody>
      </p:sp>
      <p:sp>
        <p:nvSpPr>
          <p:cNvPr id="6" name="Slide Number Placeholder 5">
            <a:extLst>
              <a:ext uri="{FF2B5EF4-FFF2-40B4-BE49-F238E27FC236}">
                <a16:creationId xmlns:a16="http://schemas.microsoft.com/office/drawing/2014/main" id="{C0A225BD-215D-4F19-AF8A-9D852EABECD3}"/>
              </a:ext>
            </a:extLst>
          </p:cNvPr>
          <p:cNvSpPr>
            <a:spLocks noGrp="1"/>
          </p:cNvSpPr>
          <p:nvPr>
            <p:ph type="sldNum" sz="quarter" idx="12"/>
          </p:nvPr>
        </p:nvSpPr>
        <p:spPr/>
        <p:txBody>
          <a:bodyPr/>
          <a:lstStyle/>
          <a:p>
            <a:fld id="{C72CB9C3-DB46-DA41-83CB-EBBE11B2F479}" type="slidenum">
              <a:rPr lang="en-GB" noProof="0" smtClean="0"/>
              <a:pPr/>
              <a:t>‹#›</a:t>
            </a:fld>
            <a:endParaRPr lang="en-GB" noProof="0"/>
          </a:p>
        </p:txBody>
      </p:sp>
      <p:sp>
        <p:nvSpPr>
          <p:cNvPr id="11" name="Title 10">
            <a:extLst>
              <a:ext uri="{FF2B5EF4-FFF2-40B4-BE49-F238E27FC236}">
                <a16:creationId xmlns:a16="http://schemas.microsoft.com/office/drawing/2014/main" id="{13B636F2-AC73-494E-8009-60E5C268EBB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3077686"/>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52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5999B420-8D1F-9B4D-8A8B-062CB6216B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 y="6006250"/>
            <a:ext cx="1735667" cy="348132"/>
          </a:xfrm>
          <a:prstGeom prst="rect">
            <a:avLst/>
          </a:prstGeom>
        </p:spPr>
      </p:pic>
      <p:sp>
        <p:nvSpPr>
          <p:cNvPr id="3" name="Date Placeholder 2">
            <a:extLst>
              <a:ext uri="{FF2B5EF4-FFF2-40B4-BE49-F238E27FC236}">
                <a16:creationId xmlns:a16="http://schemas.microsoft.com/office/drawing/2014/main" id="{CB6D4776-B484-4D88-AB09-228C7300ABED}"/>
              </a:ext>
            </a:extLst>
          </p:cNvPr>
          <p:cNvSpPr>
            <a:spLocks noGrp="1"/>
          </p:cNvSpPr>
          <p:nvPr>
            <p:ph type="dt" sz="half" idx="10"/>
          </p:nvPr>
        </p:nvSpPr>
        <p:spPr/>
        <p:txBody>
          <a:bodyPr/>
          <a:lstStyle/>
          <a:p>
            <a:fld id="{7CA7FD40-FB32-4DDF-A66B-342163A7F1F4}" type="datetime1">
              <a:rPr lang="en-GB" smtClean="0"/>
              <a:t>25/01/2024</a:t>
            </a:fld>
            <a:endParaRPr lang="fi-FI"/>
          </a:p>
        </p:txBody>
      </p:sp>
      <p:sp>
        <p:nvSpPr>
          <p:cNvPr id="4" name="Footer Placeholder 3">
            <a:extLst>
              <a:ext uri="{FF2B5EF4-FFF2-40B4-BE49-F238E27FC236}">
                <a16:creationId xmlns:a16="http://schemas.microsoft.com/office/drawing/2014/main" id="{97808973-D7CC-4676-AA6C-6AD96E1F26A3}"/>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FE434562-AB19-4CDE-AEAC-D406ECD69D32}"/>
              </a:ext>
            </a:extLst>
          </p:cNvPr>
          <p:cNvSpPr>
            <a:spLocks noGrp="1"/>
          </p:cNvSpPr>
          <p:nvPr>
            <p:ph type="sldNum" sz="quarter" idx="12"/>
          </p:nvPr>
        </p:nvSpPr>
        <p:spPr/>
        <p:txBody>
          <a:bodyPr/>
          <a:lstStyle/>
          <a:p>
            <a:fld id="{C72CB9C3-DB46-DA41-83CB-EBBE11B2F479}" type="slidenum">
              <a:rPr lang="fi-FI" smtClean="0"/>
              <a:pPr/>
              <a:t>‹#›</a:t>
            </a:fld>
            <a:endParaRPr lang="fi-FI"/>
          </a:p>
        </p:txBody>
      </p:sp>
      <p:sp>
        <p:nvSpPr>
          <p:cNvPr id="7" name="Title 6">
            <a:extLst>
              <a:ext uri="{FF2B5EF4-FFF2-40B4-BE49-F238E27FC236}">
                <a16:creationId xmlns:a16="http://schemas.microsoft.com/office/drawing/2014/main" id="{5DA9FBFE-62D3-4ABE-BDD0-9A863C014D3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09102514"/>
      </p:ext>
    </p:extLst>
  </p:cSld>
  <p:clrMapOvr>
    <a:masterClrMapping/>
  </p:clrMapOvr>
  <p:extLst>
    <p:ext uri="{DCECCB84-F9BA-43D5-87BE-67443E8EF086}">
      <p15:sldGuideLst xmlns:p15="http://schemas.microsoft.com/office/powerpoint/2012/main">
        <p15:guide id="1" orient="horz" pos="3997">
          <p15:clr>
            <a:srgbClr val="FBAE40"/>
          </p15:clr>
        </p15:guide>
        <p15:guide id="2" pos="5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tivity brief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A9FBFE-62D3-4ABE-BDD0-9A863C014D38}"/>
              </a:ext>
            </a:extLst>
          </p:cNvPr>
          <p:cNvSpPr>
            <a:spLocks noGrp="1"/>
          </p:cNvSpPr>
          <p:nvPr>
            <p:ph type="title"/>
          </p:nvPr>
        </p:nvSpPr>
        <p:spPr>
          <a:xfrm>
            <a:off x="843600" y="292760"/>
            <a:ext cx="10504800" cy="523220"/>
          </a:xfrm>
        </p:spPr>
        <p:txBody>
          <a:bodyPr/>
          <a:lstStyle>
            <a:lvl1pPr>
              <a:defRPr sz="1800"/>
            </a:lvl1pPr>
          </a:lstStyle>
          <a:p>
            <a:r>
              <a:rPr lang="en-US"/>
              <a:t>Click to edit Master title style</a:t>
            </a:r>
            <a:endParaRPr lang="en-GB"/>
          </a:p>
        </p:txBody>
      </p:sp>
      <p:sp>
        <p:nvSpPr>
          <p:cNvPr id="2" name="Rectangle 1">
            <a:extLst>
              <a:ext uri="{FF2B5EF4-FFF2-40B4-BE49-F238E27FC236}">
                <a16:creationId xmlns:a16="http://schemas.microsoft.com/office/drawing/2014/main" id="{E7EC9783-0C0C-416C-B765-876B985D9D28}"/>
              </a:ext>
            </a:extLst>
          </p:cNvPr>
          <p:cNvSpPr/>
          <p:nvPr userDrawn="1"/>
        </p:nvSpPr>
        <p:spPr>
          <a:xfrm>
            <a:off x="9765102" y="0"/>
            <a:ext cx="2426898" cy="6858000"/>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 icon&#10;&#10;Description automatically generated">
            <a:extLst>
              <a:ext uri="{FF2B5EF4-FFF2-40B4-BE49-F238E27FC236}">
                <a16:creationId xmlns:a16="http://schemas.microsoft.com/office/drawing/2014/main" id="{4E955ACE-2A8B-4407-A3E0-36A1ECDFE578}"/>
              </a:ext>
            </a:extLst>
          </p:cNvPr>
          <p:cNvPicPr>
            <a:picLocks noChangeAspect="1"/>
          </p:cNvPicPr>
          <p:nvPr userDrawn="1"/>
        </p:nvPicPr>
        <p:blipFill>
          <a:blip r:embed="rId2"/>
          <a:stretch>
            <a:fillRect/>
          </a:stretch>
        </p:blipFill>
        <p:spPr>
          <a:xfrm>
            <a:off x="9906001" y="212134"/>
            <a:ext cx="1245077" cy="250433"/>
          </a:xfrm>
          <a:prstGeom prst="rect">
            <a:avLst/>
          </a:prstGeom>
        </p:spPr>
      </p:pic>
      <p:sp>
        <p:nvSpPr>
          <p:cNvPr id="9" name="TextBox 8">
            <a:extLst>
              <a:ext uri="{FF2B5EF4-FFF2-40B4-BE49-F238E27FC236}">
                <a16:creationId xmlns:a16="http://schemas.microsoft.com/office/drawing/2014/main" id="{A8AF728D-34B1-4551-905F-DF2DB05619F5}"/>
              </a:ext>
            </a:extLst>
          </p:cNvPr>
          <p:cNvSpPr txBox="1"/>
          <p:nvPr userDrawn="1"/>
        </p:nvSpPr>
        <p:spPr>
          <a:xfrm>
            <a:off x="11234469" y="146380"/>
            <a:ext cx="1477992" cy="523220"/>
          </a:xfrm>
          <a:prstGeom prst="rect">
            <a:avLst/>
          </a:prstGeom>
          <a:noFill/>
        </p:spPr>
        <p:txBody>
          <a:bodyPr wrap="square" rtlCol="0">
            <a:spAutoFit/>
          </a:bodyPr>
          <a:lstStyle/>
          <a:p>
            <a:pPr algn="l"/>
            <a:r>
              <a:rPr lang="fi-FI" sz="1400" b="1">
                <a:solidFill>
                  <a:schemeClr val="bg1"/>
                </a:solidFill>
                <a:latin typeface="Arial Narrow" panose="020B0606020202030204" pitchFamily="34" charset="0"/>
              </a:rPr>
              <a:t>ACTIVITY</a:t>
            </a:r>
          </a:p>
          <a:p>
            <a:pPr algn="l"/>
            <a:r>
              <a:rPr lang="fi-FI" sz="1400" b="1">
                <a:solidFill>
                  <a:schemeClr val="bg1"/>
                </a:solidFill>
                <a:latin typeface="Arial Narrow" panose="020B0606020202030204" pitchFamily="34" charset="0"/>
              </a:rPr>
              <a:t>BRIEF</a:t>
            </a:r>
            <a:endParaRPr lang="en-GB" sz="1400" b="1" err="1">
              <a:solidFill>
                <a:schemeClr val="bg1"/>
              </a:solidFill>
              <a:latin typeface="Arial Narrow" panose="020B0606020202030204" pitchFamily="34" charset="0"/>
            </a:endParaRPr>
          </a:p>
        </p:txBody>
      </p:sp>
      <p:sp>
        <p:nvSpPr>
          <p:cNvPr id="6" name="TextBox 5">
            <a:extLst>
              <a:ext uri="{FF2B5EF4-FFF2-40B4-BE49-F238E27FC236}">
                <a16:creationId xmlns:a16="http://schemas.microsoft.com/office/drawing/2014/main" id="{D2FD73BC-D454-4645-85DF-E11F712E666B}"/>
              </a:ext>
            </a:extLst>
          </p:cNvPr>
          <p:cNvSpPr txBox="1"/>
          <p:nvPr userDrawn="1"/>
        </p:nvSpPr>
        <p:spPr>
          <a:xfrm>
            <a:off x="10072777" y="858829"/>
            <a:ext cx="1811547" cy="253916"/>
          </a:xfrm>
          <a:prstGeom prst="rect">
            <a:avLst/>
          </a:prstGeom>
          <a:noFill/>
        </p:spPr>
        <p:txBody>
          <a:bodyPr wrap="square" rtlCol="0">
            <a:spAutoFit/>
          </a:bodyPr>
          <a:lstStyle/>
          <a:p>
            <a:pPr algn="l"/>
            <a:endParaRPr lang="en-GB" sz="1050" err="1">
              <a:solidFill>
                <a:schemeClr val="bg1"/>
              </a:solidFill>
            </a:endParaRPr>
          </a:p>
        </p:txBody>
      </p:sp>
    </p:spTree>
    <p:extLst>
      <p:ext uri="{BB962C8B-B14F-4D97-AF65-F5344CB8AC3E}">
        <p14:creationId xmlns:p14="http://schemas.microsoft.com/office/powerpoint/2010/main" val="3397894975"/>
      </p:ext>
    </p:extLst>
  </p:cSld>
  <p:clrMapOvr>
    <a:masterClrMapping/>
  </p:clrMapOvr>
  <p:extLst>
    <p:ext uri="{DCECCB84-F9BA-43D5-87BE-67443E8EF086}">
      <p15:sldGuideLst xmlns:p15="http://schemas.microsoft.com/office/powerpoint/2012/main">
        <p15:guide id="1" orient="horz" pos="3997">
          <p15:clr>
            <a:srgbClr val="FBAE40"/>
          </p15:clr>
        </p15:guide>
        <p15:guide id="2" pos="5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ctivity brief left colum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A9FBFE-62D3-4ABE-BDD0-9A863C014D38}"/>
              </a:ext>
            </a:extLst>
          </p:cNvPr>
          <p:cNvSpPr>
            <a:spLocks noGrp="1"/>
          </p:cNvSpPr>
          <p:nvPr>
            <p:ph type="title"/>
          </p:nvPr>
        </p:nvSpPr>
        <p:spPr>
          <a:xfrm>
            <a:off x="2593675" y="459307"/>
            <a:ext cx="8745849" cy="523220"/>
          </a:xfrm>
        </p:spPr>
        <p:txBody>
          <a:bodyPr/>
          <a:lstStyle>
            <a:lvl1pPr>
              <a:defRPr sz="1800"/>
            </a:lvl1pPr>
          </a:lstStyle>
          <a:p>
            <a:r>
              <a:rPr lang="en-US"/>
              <a:t>Click to edit Master title style</a:t>
            </a:r>
            <a:endParaRPr lang="en-GB"/>
          </a:p>
        </p:txBody>
      </p:sp>
      <p:sp>
        <p:nvSpPr>
          <p:cNvPr id="2" name="Rectangle 1">
            <a:extLst>
              <a:ext uri="{FF2B5EF4-FFF2-40B4-BE49-F238E27FC236}">
                <a16:creationId xmlns:a16="http://schemas.microsoft.com/office/drawing/2014/main" id="{E7EC9783-0C0C-416C-B765-876B985D9D28}"/>
              </a:ext>
            </a:extLst>
          </p:cNvPr>
          <p:cNvSpPr/>
          <p:nvPr userDrawn="1"/>
        </p:nvSpPr>
        <p:spPr>
          <a:xfrm>
            <a:off x="0" y="-1"/>
            <a:ext cx="2426898" cy="6858001"/>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 icon&#10;&#10;Description automatically generated">
            <a:extLst>
              <a:ext uri="{FF2B5EF4-FFF2-40B4-BE49-F238E27FC236}">
                <a16:creationId xmlns:a16="http://schemas.microsoft.com/office/drawing/2014/main" id="{4E955ACE-2A8B-4407-A3E0-36A1ECDFE578}"/>
              </a:ext>
            </a:extLst>
          </p:cNvPr>
          <p:cNvPicPr>
            <a:picLocks noChangeAspect="1"/>
          </p:cNvPicPr>
          <p:nvPr userDrawn="1"/>
        </p:nvPicPr>
        <p:blipFill>
          <a:blip r:embed="rId2"/>
          <a:stretch>
            <a:fillRect/>
          </a:stretch>
        </p:blipFill>
        <p:spPr>
          <a:xfrm>
            <a:off x="166777" y="522682"/>
            <a:ext cx="1245077" cy="250433"/>
          </a:xfrm>
          <a:prstGeom prst="rect">
            <a:avLst/>
          </a:prstGeom>
        </p:spPr>
      </p:pic>
      <p:sp>
        <p:nvSpPr>
          <p:cNvPr id="9" name="TextBox 8">
            <a:extLst>
              <a:ext uri="{FF2B5EF4-FFF2-40B4-BE49-F238E27FC236}">
                <a16:creationId xmlns:a16="http://schemas.microsoft.com/office/drawing/2014/main" id="{A8AF728D-34B1-4551-905F-DF2DB05619F5}"/>
              </a:ext>
            </a:extLst>
          </p:cNvPr>
          <p:cNvSpPr txBox="1"/>
          <p:nvPr userDrawn="1"/>
        </p:nvSpPr>
        <p:spPr>
          <a:xfrm>
            <a:off x="1495245" y="456928"/>
            <a:ext cx="1477992" cy="523220"/>
          </a:xfrm>
          <a:prstGeom prst="rect">
            <a:avLst/>
          </a:prstGeom>
          <a:noFill/>
        </p:spPr>
        <p:txBody>
          <a:bodyPr wrap="square" rtlCol="0">
            <a:spAutoFit/>
          </a:bodyPr>
          <a:lstStyle/>
          <a:p>
            <a:pPr algn="l"/>
            <a:r>
              <a:rPr lang="fi-FI" sz="1400" b="1">
                <a:solidFill>
                  <a:schemeClr val="bg1"/>
                </a:solidFill>
                <a:latin typeface="Arial Narrow" panose="020B0606020202030204" pitchFamily="34" charset="0"/>
              </a:rPr>
              <a:t>ACTIVITY</a:t>
            </a:r>
          </a:p>
          <a:p>
            <a:pPr algn="l"/>
            <a:r>
              <a:rPr lang="fi-FI" sz="1400" b="1">
                <a:solidFill>
                  <a:schemeClr val="bg1"/>
                </a:solidFill>
                <a:latin typeface="Arial Narrow" panose="020B0606020202030204" pitchFamily="34" charset="0"/>
              </a:rPr>
              <a:t>BRIEF</a:t>
            </a:r>
            <a:endParaRPr lang="en-GB" sz="1400" b="1" err="1">
              <a:solidFill>
                <a:schemeClr val="bg1"/>
              </a:solidFill>
              <a:latin typeface="Arial Narrow" panose="020B0606020202030204" pitchFamily="34" charset="0"/>
            </a:endParaRPr>
          </a:p>
        </p:txBody>
      </p:sp>
    </p:spTree>
    <p:extLst>
      <p:ext uri="{BB962C8B-B14F-4D97-AF65-F5344CB8AC3E}">
        <p14:creationId xmlns:p14="http://schemas.microsoft.com/office/powerpoint/2010/main" val="2941475551"/>
      </p:ext>
    </p:extLst>
  </p:cSld>
  <p:clrMapOvr>
    <a:masterClrMapping/>
  </p:clrMapOvr>
  <p:extLst>
    <p:ext uri="{DCECCB84-F9BA-43D5-87BE-67443E8EF086}">
      <p15:sldGuideLst xmlns:p15="http://schemas.microsoft.com/office/powerpoint/2012/main">
        <p15:guide id="1" orient="horz" pos="3997">
          <p15:clr>
            <a:srgbClr val="FBAE40"/>
          </p15:clr>
        </p15:guide>
        <p15:guide id="2" pos="5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Boxes">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53560ED2-BF15-DB44-AF76-044267473431}"/>
              </a:ext>
            </a:extLst>
          </p:cNvPr>
          <p:cNvSpPr>
            <a:spLocks noGrp="1"/>
          </p:cNvSpPr>
          <p:nvPr>
            <p:ph type="subTitle" idx="1"/>
          </p:nvPr>
        </p:nvSpPr>
        <p:spPr>
          <a:xfrm>
            <a:off x="1389953" y="1978149"/>
            <a:ext cx="3004852" cy="3021474"/>
          </a:xfrm>
          <a:solidFill>
            <a:srgbClr val="002EA2"/>
          </a:solidFill>
        </p:spPr>
        <p:txBody>
          <a:bodyPr numCol="1" spcCol="36000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i-FI" sz="1600" b="1">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90000"/>
              </a:lnSpc>
              <a:defRPr/>
            </a:pPr>
            <a:r>
              <a:rPr lang="en-US" noProof="0"/>
              <a:t>Click to edit Master subtitle style</a:t>
            </a:r>
            <a:endParaRPr lang="en-GB" noProof="0"/>
          </a:p>
        </p:txBody>
      </p:sp>
      <p:sp>
        <p:nvSpPr>
          <p:cNvPr id="19" name="Tekstin paikkamerkki 18">
            <a:extLst>
              <a:ext uri="{FF2B5EF4-FFF2-40B4-BE49-F238E27FC236}">
                <a16:creationId xmlns:a16="http://schemas.microsoft.com/office/drawing/2014/main" id="{73028B6F-CF6A-2041-97EB-4238666C1C89}"/>
              </a:ext>
            </a:extLst>
          </p:cNvPr>
          <p:cNvSpPr>
            <a:spLocks noGrp="1"/>
          </p:cNvSpPr>
          <p:nvPr>
            <p:ph type="body" sz="quarter" idx="13"/>
          </p:nvPr>
        </p:nvSpPr>
        <p:spPr>
          <a:xfrm>
            <a:off x="4594004" y="1978477"/>
            <a:ext cx="3007622" cy="3021546"/>
          </a:xfrm>
          <a:solidFill>
            <a:srgbClr val="002EA2"/>
          </a:solidFill>
        </p:spPr>
        <p:txBody>
          <a:bodyPr anchor="ctr"/>
          <a:lstStyle>
            <a:lvl1pPr marL="0" indent="0" algn="ctr">
              <a:buFontTx/>
              <a:buNone/>
              <a:defRPr sz="1600" b="1">
                <a:solidFill>
                  <a:schemeClr val="bg1"/>
                </a:solidFill>
              </a:defRPr>
            </a:lvl1pPr>
            <a:lvl2pPr marL="457200" indent="0" algn="ctr">
              <a:buFontTx/>
              <a:buNone/>
              <a:defRPr sz="1600" b="1">
                <a:solidFill>
                  <a:schemeClr val="bg1"/>
                </a:solidFill>
              </a:defRPr>
            </a:lvl2pPr>
            <a:lvl3pPr marL="914400" indent="0" algn="ctr">
              <a:buFontTx/>
              <a:buNone/>
              <a:defRPr sz="1600" b="1">
                <a:solidFill>
                  <a:schemeClr val="bg1"/>
                </a:solidFill>
              </a:defRPr>
            </a:lvl3pPr>
            <a:lvl4pPr marL="1371600" indent="0" algn="ctr">
              <a:buFontTx/>
              <a:buNone/>
              <a:defRPr sz="1600" b="1">
                <a:solidFill>
                  <a:schemeClr val="bg1"/>
                </a:solidFill>
              </a:defRPr>
            </a:lvl4pPr>
            <a:lvl5pPr marL="1828800" indent="0" algn="ctr">
              <a:buFontTx/>
              <a:buNone/>
              <a:defRPr sz="1600" b="1">
                <a:solidFill>
                  <a:schemeClr val="bg1"/>
                </a:solidFill>
              </a:defRPr>
            </a:lvl5pPr>
          </a:lstStyle>
          <a:p>
            <a:pPr lvl="0"/>
            <a:r>
              <a:rPr lang="en-US" noProof="0"/>
              <a:t>Click to edit Master text styles</a:t>
            </a:r>
          </a:p>
        </p:txBody>
      </p:sp>
      <p:sp>
        <p:nvSpPr>
          <p:cNvPr id="26" name="Tekstin paikkamerkki 25">
            <a:extLst>
              <a:ext uri="{FF2B5EF4-FFF2-40B4-BE49-F238E27FC236}">
                <a16:creationId xmlns:a16="http://schemas.microsoft.com/office/drawing/2014/main" id="{91C1F915-B318-E54F-ABB1-2CED983FCEBE}"/>
              </a:ext>
            </a:extLst>
          </p:cNvPr>
          <p:cNvSpPr>
            <a:spLocks noGrp="1"/>
          </p:cNvSpPr>
          <p:nvPr>
            <p:ph type="body" sz="quarter" idx="14"/>
          </p:nvPr>
        </p:nvSpPr>
        <p:spPr>
          <a:xfrm>
            <a:off x="7797005" y="1978477"/>
            <a:ext cx="3021546" cy="3021546"/>
          </a:xfrm>
          <a:solidFill>
            <a:srgbClr val="002EA2"/>
          </a:solidFill>
        </p:spPr>
        <p:txBody>
          <a:bodyPr anchor="ctr"/>
          <a:lstStyle>
            <a:lvl1pPr marL="0" indent="0" algn="ctr">
              <a:buFontTx/>
              <a:buNone/>
              <a:defRPr sz="1600" b="1">
                <a:solidFill>
                  <a:schemeClr val="bg1"/>
                </a:solidFill>
              </a:defRPr>
            </a:lvl1pPr>
            <a:lvl2pPr marL="457200" indent="0" algn="ctr">
              <a:buFontTx/>
              <a:buNone/>
              <a:defRPr sz="1600" b="1">
                <a:solidFill>
                  <a:schemeClr val="bg1"/>
                </a:solidFill>
              </a:defRPr>
            </a:lvl2pPr>
            <a:lvl3pPr marL="914400" indent="0" algn="ctr">
              <a:buFontTx/>
              <a:buNone/>
              <a:defRPr sz="1600" b="1">
                <a:solidFill>
                  <a:schemeClr val="bg1"/>
                </a:solidFill>
              </a:defRPr>
            </a:lvl3pPr>
            <a:lvl4pPr marL="1371600" indent="0" algn="ctr">
              <a:buFontTx/>
              <a:buNone/>
              <a:defRPr sz="1600" b="1">
                <a:solidFill>
                  <a:schemeClr val="bg1"/>
                </a:solidFill>
              </a:defRPr>
            </a:lvl4pPr>
            <a:lvl5pPr marL="1828800" indent="0" algn="ctr">
              <a:buFontTx/>
              <a:buNone/>
              <a:defRPr sz="1600" b="1">
                <a:solidFill>
                  <a:schemeClr val="bg1"/>
                </a:solidFill>
              </a:defRPr>
            </a:lvl5pPr>
          </a:lstStyle>
          <a:p>
            <a:pPr lvl="0"/>
            <a:r>
              <a:rPr lang="en-US" noProof="0"/>
              <a:t>Click to edit Master text styles</a:t>
            </a:r>
          </a:p>
        </p:txBody>
      </p:sp>
      <p:pic>
        <p:nvPicPr>
          <p:cNvPr id="16" name="Kuva 15">
            <a:extLst>
              <a:ext uri="{FF2B5EF4-FFF2-40B4-BE49-F238E27FC236}">
                <a16:creationId xmlns:a16="http://schemas.microsoft.com/office/drawing/2014/main" id="{5999B420-8D1F-9B4D-8A8B-062CB6216B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 y="6006250"/>
            <a:ext cx="1735667" cy="348132"/>
          </a:xfrm>
          <a:prstGeom prst="rect">
            <a:avLst/>
          </a:prstGeom>
        </p:spPr>
      </p:pic>
      <p:sp>
        <p:nvSpPr>
          <p:cNvPr id="8" name="Date Placeholder 7">
            <a:extLst>
              <a:ext uri="{FF2B5EF4-FFF2-40B4-BE49-F238E27FC236}">
                <a16:creationId xmlns:a16="http://schemas.microsoft.com/office/drawing/2014/main" id="{09A3ED50-8B93-4514-9075-C2B34066EC13}"/>
              </a:ext>
            </a:extLst>
          </p:cNvPr>
          <p:cNvSpPr>
            <a:spLocks noGrp="1"/>
          </p:cNvSpPr>
          <p:nvPr>
            <p:ph type="dt" sz="half" idx="15"/>
          </p:nvPr>
        </p:nvSpPr>
        <p:spPr/>
        <p:txBody>
          <a:bodyPr/>
          <a:lstStyle/>
          <a:p>
            <a:fld id="{ACE71EA8-E4A1-4F33-B682-86787EA49F00}" type="datetime1">
              <a:rPr lang="en-GB" noProof="0" smtClean="0"/>
              <a:t>25/01/2024</a:t>
            </a:fld>
            <a:endParaRPr lang="en-GB" noProof="0"/>
          </a:p>
        </p:txBody>
      </p:sp>
      <p:sp>
        <p:nvSpPr>
          <p:cNvPr id="9" name="Footer Placeholder 8">
            <a:extLst>
              <a:ext uri="{FF2B5EF4-FFF2-40B4-BE49-F238E27FC236}">
                <a16:creationId xmlns:a16="http://schemas.microsoft.com/office/drawing/2014/main" id="{8CAF0E2E-C5CE-4294-AA06-DCE73649641D}"/>
              </a:ext>
            </a:extLst>
          </p:cNvPr>
          <p:cNvSpPr>
            <a:spLocks noGrp="1"/>
          </p:cNvSpPr>
          <p:nvPr>
            <p:ph type="ftr" sz="quarter" idx="16"/>
          </p:nvPr>
        </p:nvSpPr>
        <p:spPr/>
        <p:txBody>
          <a:bodyPr/>
          <a:lstStyle/>
          <a:p>
            <a:endParaRPr lang="en-GB" noProof="0"/>
          </a:p>
        </p:txBody>
      </p:sp>
      <p:sp>
        <p:nvSpPr>
          <p:cNvPr id="11" name="Slide Number Placeholder 10">
            <a:extLst>
              <a:ext uri="{FF2B5EF4-FFF2-40B4-BE49-F238E27FC236}">
                <a16:creationId xmlns:a16="http://schemas.microsoft.com/office/drawing/2014/main" id="{CE19484D-565E-4520-8C75-F8696397E99F}"/>
              </a:ext>
            </a:extLst>
          </p:cNvPr>
          <p:cNvSpPr>
            <a:spLocks noGrp="1"/>
          </p:cNvSpPr>
          <p:nvPr>
            <p:ph type="sldNum" sz="quarter" idx="17"/>
          </p:nvPr>
        </p:nvSpPr>
        <p:spPr/>
        <p:txBody>
          <a:bodyPr/>
          <a:lstStyle/>
          <a:p>
            <a:fld id="{C72CB9C3-DB46-DA41-83CB-EBBE11B2F479}" type="slidenum">
              <a:rPr lang="en-GB" noProof="0" smtClean="0"/>
              <a:pPr/>
              <a:t>‹#›</a:t>
            </a:fld>
            <a:endParaRPr lang="en-GB" noProof="0"/>
          </a:p>
        </p:txBody>
      </p:sp>
      <p:sp>
        <p:nvSpPr>
          <p:cNvPr id="14" name="Title 13">
            <a:extLst>
              <a:ext uri="{FF2B5EF4-FFF2-40B4-BE49-F238E27FC236}">
                <a16:creationId xmlns:a16="http://schemas.microsoft.com/office/drawing/2014/main" id="{35145608-C710-4557-9F52-732CFBD8855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03368351"/>
      </p:ext>
    </p:extLst>
  </p:cSld>
  <p:clrMapOvr>
    <a:masterClrMapping/>
  </p:clrMapOvr>
  <p:extLst>
    <p:ext uri="{DCECCB84-F9BA-43D5-87BE-67443E8EF086}">
      <p15:sldGuideLst xmlns:p15="http://schemas.microsoft.com/office/powerpoint/2012/main">
        <p15:guide id="1" orient="horz" pos="3997">
          <p15:clr>
            <a:srgbClr val="FBAE40"/>
          </p15:clr>
        </p15:guide>
        <p15:guide id="2" pos="52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xes 2">
    <p:spTree>
      <p:nvGrpSpPr>
        <p:cNvPr id="1" name=""/>
        <p:cNvGrpSpPr/>
        <p:nvPr/>
      </p:nvGrpSpPr>
      <p:grpSpPr>
        <a:xfrm>
          <a:off x="0" y="0"/>
          <a:ext cx="0" cy="0"/>
          <a:chOff x="0" y="0"/>
          <a:chExt cx="0" cy="0"/>
        </a:xfrm>
      </p:grpSpPr>
      <p:sp>
        <p:nvSpPr>
          <p:cNvPr id="24" name="Alaotsikko 2">
            <a:extLst>
              <a:ext uri="{FF2B5EF4-FFF2-40B4-BE49-F238E27FC236}">
                <a16:creationId xmlns:a16="http://schemas.microsoft.com/office/drawing/2014/main" id="{9AFDF3DD-4A4E-47E6-811E-63E34BBD7539}"/>
              </a:ext>
            </a:extLst>
          </p:cNvPr>
          <p:cNvSpPr>
            <a:spLocks noGrp="1"/>
          </p:cNvSpPr>
          <p:nvPr>
            <p:ph type="subTitle" idx="1"/>
          </p:nvPr>
        </p:nvSpPr>
        <p:spPr>
          <a:xfrm>
            <a:off x="839788" y="1833592"/>
            <a:ext cx="3147963" cy="2122261"/>
          </a:xfrm>
          <a:solidFill>
            <a:srgbClr val="002EA2"/>
          </a:solidFill>
        </p:spPr>
        <p:txBody>
          <a:bodyPr numCol="1" spcCol="36000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i-FI" sz="1400" b="1">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90000"/>
              </a:lnSpc>
              <a:defRPr/>
            </a:pPr>
            <a:r>
              <a:rPr lang="en-US" noProof="0"/>
              <a:t>Click to edit Master subtitle style</a:t>
            </a:r>
            <a:endParaRPr lang="en-GB" noProof="0"/>
          </a:p>
        </p:txBody>
      </p:sp>
      <p:sp>
        <p:nvSpPr>
          <p:cNvPr id="25" name="Tekstin paikkamerkki 18">
            <a:extLst>
              <a:ext uri="{FF2B5EF4-FFF2-40B4-BE49-F238E27FC236}">
                <a16:creationId xmlns:a16="http://schemas.microsoft.com/office/drawing/2014/main" id="{75D49C7A-3D8C-45E6-B6BE-2F7439C31449}"/>
              </a:ext>
            </a:extLst>
          </p:cNvPr>
          <p:cNvSpPr>
            <a:spLocks noGrp="1"/>
          </p:cNvSpPr>
          <p:nvPr>
            <p:ph type="body" sz="quarter" idx="21"/>
          </p:nvPr>
        </p:nvSpPr>
        <p:spPr>
          <a:xfrm>
            <a:off x="4388500" y="1833917"/>
            <a:ext cx="3147962" cy="2122311"/>
          </a:xfrm>
          <a:solidFill>
            <a:srgbClr val="002EA2"/>
          </a:solidFill>
        </p:spPr>
        <p:txBody>
          <a:bodyPr anchor="ctr"/>
          <a:lstStyle>
            <a:lvl1pPr marL="0" indent="0" algn="ctr">
              <a:buFontTx/>
              <a:buNone/>
              <a:defRPr sz="1400" b="1">
                <a:solidFill>
                  <a:schemeClr val="bg1"/>
                </a:solidFill>
              </a:defRPr>
            </a:lvl1pPr>
            <a:lvl2pPr marL="457200" indent="0" algn="ctr">
              <a:buFontTx/>
              <a:buNone/>
              <a:defRPr sz="1600" b="1">
                <a:solidFill>
                  <a:schemeClr val="bg1"/>
                </a:solidFill>
              </a:defRPr>
            </a:lvl2pPr>
            <a:lvl3pPr marL="914400" indent="0" algn="ctr">
              <a:buFontTx/>
              <a:buNone/>
              <a:defRPr sz="1600" b="1">
                <a:solidFill>
                  <a:schemeClr val="bg1"/>
                </a:solidFill>
              </a:defRPr>
            </a:lvl3pPr>
            <a:lvl4pPr marL="1371600" indent="0" algn="ctr">
              <a:buFontTx/>
              <a:buNone/>
              <a:defRPr sz="1600" b="1">
                <a:solidFill>
                  <a:schemeClr val="bg1"/>
                </a:solidFill>
              </a:defRPr>
            </a:lvl4pPr>
            <a:lvl5pPr marL="1828800" indent="0" algn="ctr">
              <a:buFontTx/>
              <a:buNone/>
              <a:defRPr sz="1600" b="1">
                <a:solidFill>
                  <a:schemeClr val="bg1"/>
                </a:solidFill>
              </a:defRPr>
            </a:lvl5pPr>
          </a:lstStyle>
          <a:p>
            <a:pPr lvl="0"/>
            <a:r>
              <a:rPr lang="en-US" noProof="0"/>
              <a:t>Click to edit Master text styles</a:t>
            </a:r>
          </a:p>
        </p:txBody>
      </p:sp>
      <p:sp>
        <p:nvSpPr>
          <p:cNvPr id="26" name="Tekstin paikkamerkki 25">
            <a:extLst>
              <a:ext uri="{FF2B5EF4-FFF2-40B4-BE49-F238E27FC236}">
                <a16:creationId xmlns:a16="http://schemas.microsoft.com/office/drawing/2014/main" id="{83F2A77A-47B6-428E-8BC7-00829A7CA928}"/>
              </a:ext>
            </a:extLst>
          </p:cNvPr>
          <p:cNvSpPr>
            <a:spLocks noGrp="1"/>
          </p:cNvSpPr>
          <p:nvPr>
            <p:ph type="body" sz="quarter" idx="22"/>
          </p:nvPr>
        </p:nvSpPr>
        <p:spPr>
          <a:xfrm>
            <a:off x="7923531" y="1833917"/>
            <a:ext cx="3147963" cy="2122311"/>
          </a:xfrm>
          <a:solidFill>
            <a:srgbClr val="002EA2"/>
          </a:solidFill>
        </p:spPr>
        <p:txBody>
          <a:bodyPr anchor="ctr"/>
          <a:lstStyle>
            <a:lvl1pPr marL="0" indent="0" algn="ctr">
              <a:buFontTx/>
              <a:buNone/>
              <a:defRPr sz="1400" b="1">
                <a:solidFill>
                  <a:schemeClr val="bg1"/>
                </a:solidFill>
              </a:defRPr>
            </a:lvl1pPr>
            <a:lvl2pPr marL="457200" indent="0" algn="ctr">
              <a:buFontTx/>
              <a:buNone/>
              <a:defRPr sz="1600" b="1">
                <a:solidFill>
                  <a:schemeClr val="bg1"/>
                </a:solidFill>
              </a:defRPr>
            </a:lvl2pPr>
            <a:lvl3pPr marL="914400" indent="0" algn="ctr">
              <a:buFontTx/>
              <a:buNone/>
              <a:defRPr sz="1600" b="1">
                <a:solidFill>
                  <a:schemeClr val="bg1"/>
                </a:solidFill>
              </a:defRPr>
            </a:lvl3pPr>
            <a:lvl4pPr marL="1371600" indent="0" algn="ctr">
              <a:buFontTx/>
              <a:buNone/>
              <a:defRPr sz="1600" b="1">
                <a:solidFill>
                  <a:schemeClr val="bg1"/>
                </a:solidFill>
              </a:defRPr>
            </a:lvl4pPr>
            <a:lvl5pPr marL="1828800" indent="0" algn="ctr">
              <a:buFontTx/>
              <a:buNone/>
              <a:defRPr sz="1600" b="1">
                <a:solidFill>
                  <a:schemeClr val="bg1"/>
                </a:solidFill>
              </a:defRPr>
            </a:lvl5pPr>
          </a:lstStyle>
          <a:p>
            <a:pPr lvl="0"/>
            <a:r>
              <a:rPr lang="en-US" noProof="0"/>
              <a:t>Click to edit Master text styles</a:t>
            </a:r>
          </a:p>
        </p:txBody>
      </p:sp>
      <p:pic>
        <p:nvPicPr>
          <p:cNvPr id="16" name="Kuva 15">
            <a:extLst>
              <a:ext uri="{FF2B5EF4-FFF2-40B4-BE49-F238E27FC236}">
                <a16:creationId xmlns:a16="http://schemas.microsoft.com/office/drawing/2014/main" id="{5999B420-8D1F-9B4D-8A8B-062CB6216B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 y="6006250"/>
            <a:ext cx="1735667" cy="348132"/>
          </a:xfrm>
          <a:prstGeom prst="rect">
            <a:avLst/>
          </a:prstGeom>
        </p:spPr>
      </p:pic>
      <p:sp>
        <p:nvSpPr>
          <p:cNvPr id="19" name="Sisällön paikkamerkki 2">
            <a:extLst>
              <a:ext uri="{FF2B5EF4-FFF2-40B4-BE49-F238E27FC236}">
                <a16:creationId xmlns:a16="http://schemas.microsoft.com/office/drawing/2014/main" id="{94F20D3D-E134-3C4C-AFF4-320B39E6605F}"/>
              </a:ext>
            </a:extLst>
          </p:cNvPr>
          <p:cNvSpPr>
            <a:spLocks noGrp="1"/>
          </p:cNvSpPr>
          <p:nvPr>
            <p:ph idx="13"/>
          </p:nvPr>
        </p:nvSpPr>
        <p:spPr>
          <a:xfrm>
            <a:off x="845537" y="4058120"/>
            <a:ext cx="3147962" cy="1502205"/>
          </a:xfrm>
        </p:spPr>
        <p:txBody>
          <a:bodyPr/>
          <a:lstStyle>
            <a:lvl1pPr marL="266700" indent="-266700">
              <a:buFont typeface="Arial" panose="020B0604020202020204" pitchFamily="34" charset="0"/>
              <a:buChar char="•"/>
              <a:defRPr sz="1400">
                <a:solidFill>
                  <a:srgbClr val="002EA2"/>
                </a:solidFill>
              </a:defRPr>
            </a:lvl1pPr>
            <a:lvl2pPr marL="538163" indent="-271463">
              <a:buFont typeface="Arial" panose="020B0604020202020204" pitchFamily="34" charset="0"/>
              <a:buChar char="•"/>
              <a:defRPr sz="1200">
                <a:solidFill>
                  <a:srgbClr val="002EA2"/>
                </a:solidFill>
              </a:defRPr>
            </a:lvl2pPr>
            <a:lvl3pPr>
              <a:defRPr sz="1200">
                <a:solidFill>
                  <a:srgbClr val="002EA2"/>
                </a:solidFill>
              </a:defRPr>
            </a:lvl3pPr>
          </a:lstStyle>
          <a:p>
            <a:pPr lvl="0"/>
            <a:r>
              <a:rPr lang="en-US" noProof="0"/>
              <a:t>Click to edit Master text styles</a:t>
            </a:r>
          </a:p>
          <a:p>
            <a:pPr lvl="1"/>
            <a:r>
              <a:rPr lang="en-US" noProof="0"/>
              <a:t>Second level</a:t>
            </a:r>
          </a:p>
          <a:p>
            <a:pPr lvl="2"/>
            <a:r>
              <a:rPr lang="en-US" noProof="0"/>
              <a:t>Third level</a:t>
            </a:r>
          </a:p>
        </p:txBody>
      </p:sp>
      <p:sp>
        <p:nvSpPr>
          <p:cNvPr id="30" name="Sisällön paikkamerkki 2">
            <a:extLst>
              <a:ext uri="{FF2B5EF4-FFF2-40B4-BE49-F238E27FC236}">
                <a16:creationId xmlns:a16="http://schemas.microsoft.com/office/drawing/2014/main" id="{32E35B73-A3BD-6241-A5A2-DD26A3C2E5E2}"/>
              </a:ext>
            </a:extLst>
          </p:cNvPr>
          <p:cNvSpPr>
            <a:spLocks noGrp="1"/>
          </p:cNvSpPr>
          <p:nvPr>
            <p:ph idx="14"/>
          </p:nvPr>
        </p:nvSpPr>
        <p:spPr>
          <a:xfrm>
            <a:off x="4388500" y="4058120"/>
            <a:ext cx="3147962" cy="1502205"/>
          </a:xfrm>
        </p:spPr>
        <p:txBody>
          <a:bodyPr/>
          <a:lstStyle>
            <a:lvl1pPr marL="285750" indent="-285750">
              <a:buFont typeface="Arial" panose="020B0604020202020204" pitchFamily="34" charset="0"/>
              <a:buChar char="•"/>
              <a:defRPr sz="1400">
                <a:solidFill>
                  <a:srgbClr val="002EA2"/>
                </a:solidFill>
              </a:defRPr>
            </a:lvl1pPr>
            <a:lvl2pPr>
              <a:defRPr sz="1200">
                <a:solidFill>
                  <a:srgbClr val="002EA2"/>
                </a:solidFill>
              </a:defRPr>
            </a:lvl2pPr>
            <a:lvl3pPr>
              <a:defRPr sz="1200">
                <a:solidFill>
                  <a:srgbClr val="002EA2"/>
                </a:solidFill>
              </a:defRPr>
            </a:lvl3pPr>
          </a:lstStyle>
          <a:p>
            <a:pPr lvl="0"/>
            <a:r>
              <a:rPr lang="en-US" noProof="0"/>
              <a:t>Click to edit Master text styles</a:t>
            </a:r>
          </a:p>
          <a:p>
            <a:pPr lvl="1"/>
            <a:r>
              <a:rPr lang="en-US" noProof="0"/>
              <a:t>Second level</a:t>
            </a:r>
          </a:p>
          <a:p>
            <a:pPr lvl="2"/>
            <a:r>
              <a:rPr lang="en-US" noProof="0"/>
              <a:t>Third level</a:t>
            </a:r>
          </a:p>
        </p:txBody>
      </p:sp>
      <p:sp>
        <p:nvSpPr>
          <p:cNvPr id="33" name="Sisällön paikkamerkki 2">
            <a:extLst>
              <a:ext uri="{FF2B5EF4-FFF2-40B4-BE49-F238E27FC236}">
                <a16:creationId xmlns:a16="http://schemas.microsoft.com/office/drawing/2014/main" id="{39B4EA29-98D2-D54A-84A3-E24AB018569B}"/>
              </a:ext>
            </a:extLst>
          </p:cNvPr>
          <p:cNvSpPr>
            <a:spLocks noGrp="1"/>
          </p:cNvSpPr>
          <p:nvPr>
            <p:ph idx="15"/>
          </p:nvPr>
        </p:nvSpPr>
        <p:spPr>
          <a:xfrm>
            <a:off x="7923532" y="4058120"/>
            <a:ext cx="3147962" cy="1502205"/>
          </a:xfrm>
        </p:spPr>
        <p:txBody>
          <a:bodyPr/>
          <a:lstStyle>
            <a:lvl1pPr marL="285750" indent="-285750">
              <a:buFont typeface="Arial" panose="020B0604020202020204" pitchFamily="34" charset="0"/>
              <a:buChar char="•"/>
              <a:defRPr sz="1400">
                <a:solidFill>
                  <a:srgbClr val="002EA2"/>
                </a:solidFill>
              </a:defRPr>
            </a:lvl1pPr>
            <a:lvl2pPr>
              <a:defRPr sz="1200">
                <a:solidFill>
                  <a:srgbClr val="002EA2"/>
                </a:solidFill>
              </a:defRPr>
            </a:lvl2pPr>
            <a:lvl3pPr>
              <a:defRPr sz="1200">
                <a:solidFill>
                  <a:srgbClr val="002EA2"/>
                </a:solidFill>
              </a:defRPr>
            </a:lvl3pPr>
          </a:lstStyle>
          <a:p>
            <a:pPr lvl="0"/>
            <a:r>
              <a:rPr lang="en-US" noProof="0"/>
              <a:t>Click to edit Master text styles</a:t>
            </a:r>
          </a:p>
          <a:p>
            <a:pPr lvl="1"/>
            <a:r>
              <a:rPr lang="en-US" noProof="0"/>
              <a:t>Second level</a:t>
            </a:r>
          </a:p>
          <a:p>
            <a:pPr lvl="2"/>
            <a:r>
              <a:rPr lang="en-US" noProof="0"/>
              <a:t>Third level</a:t>
            </a:r>
          </a:p>
        </p:txBody>
      </p:sp>
      <p:sp>
        <p:nvSpPr>
          <p:cNvPr id="10" name="Date Placeholder 9">
            <a:extLst>
              <a:ext uri="{FF2B5EF4-FFF2-40B4-BE49-F238E27FC236}">
                <a16:creationId xmlns:a16="http://schemas.microsoft.com/office/drawing/2014/main" id="{B6146F82-2013-46AD-A729-3DEA6CEC434D}"/>
              </a:ext>
            </a:extLst>
          </p:cNvPr>
          <p:cNvSpPr>
            <a:spLocks noGrp="1"/>
          </p:cNvSpPr>
          <p:nvPr>
            <p:ph type="dt" sz="half" idx="18"/>
          </p:nvPr>
        </p:nvSpPr>
        <p:spPr/>
        <p:txBody>
          <a:bodyPr/>
          <a:lstStyle/>
          <a:p>
            <a:fld id="{4879C513-AC11-4989-B03D-106E79A0F720}" type="datetime1">
              <a:rPr lang="en-GB" noProof="0" smtClean="0"/>
              <a:t>25/01/2024</a:t>
            </a:fld>
            <a:endParaRPr lang="en-GB" noProof="0"/>
          </a:p>
        </p:txBody>
      </p:sp>
      <p:sp>
        <p:nvSpPr>
          <p:cNvPr id="11" name="Footer Placeholder 10">
            <a:extLst>
              <a:ext uri="{FF2B5EF4-FFF2-40B4-BE49-F238E27FC236}">
                <a16:creationId xmlns:a16="http://schemas.microsoft.com/office/drawing/2014/main" id="{39C93DBC-196C-4763-BEA4-3C3D1C13E9A3}"/>
              </a:ext>
            </a:extLst>
          </p:cNvPr>
          <p:cNvSpPr>
            <a:spLocks noGrp="1"/>
          </p:cNvSpPr>
          <p:nvPr>
            <p:ph type="ftr" sz="quarter" idx="19"/>
          </p:nvPr>
        </p:nvSpPr>
        <p:spPr/>
        <p:txBody>
          <a:bodyPr/>
          <a:lstStyle/>
          <a:p>
            <a:endParaRPr lang="en-GB" noProof="0"/>
          </a:p>
        </p:txBody>
      </p:sp>
      <p:sp>
        <p:nvSpPr>
          <p:cNvPr id="12" name="Slide Number Placeholder 11">
            <a:extLst>
              <a:ext uri="{FF2B5EF4-FFF2-40B4-BE49-F238E27FC236}">
                <a16:creationId xmlns:a16="http://schemas.microsoft.com/office/drawing/2014/main" id="{1EAE9CEC-8F2B-40A4-9E3F-FE0D219BEB2C}"/>
              </a:ext>
            </a:extLst>
          </p:cNvPr>
          <p:cNvSpPr>
            <a:spLocks noGrp="1"/>
          </p:cNvSpPr>
          <p:nvPr>
            <p:ph type="sldNum" sz="quarter" idx="20"/>
          </p:nvPr>
        </p:nvSpPr>
        <p:spPr/>
        <p:txBody>
          <a:bodyPr/>
          <a:lstStyle/>
          <a:p>
            <a:fld id="{C72CB9C3-DB46-DA41-83CB-EBBE11B2F479}" type="slidenum">
              <a:rPr lang="en-GB" noProof="0" smtClean="0"/>
              <a:pPr/>
              <a:t>‹#›</a:t>
            </a:fld>
            <a:endParaRPr lang="en-GB" noProof="0"/>
          </a:p>
        </p:txBody>
      </p:sp>
      <p:sp>
        <p:nvSpPr>
          <p:cNvPr id="15" name="Title 14">
            <a:extLst>
              <a:ext uri="{FF2B5EF4-FFF2-40B4-BE49-F238E27FC236}">
                <a16:creationId xmlns:a16="http://schemas.microsoft.com/office/drawing/2014/main" id="{9AA0AFDD-C02D-4108-A731-176775688A1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5039795"/>
      </p:ext>
    </p:extLst>
  </p:cSld>
  <p:clrMapOvr>
    <a:masterClrMapping/>
  </p:clrMapOvr>
  <p:extLst>
    <p:ext uri="{DCECCB84-F9BA-43D5-87BE-67443E8EF086}">
      <p15:sldGuideLst xmlns:p15="http://schemas.microsoft.com/office/powerpoint/2012/main">
        <p15:guide id="1" orient="horz" pos="3997">
          <p15:clr>
            <a:srgbClr val="FBAE40"/>
          </p15:clr>
        </p15:guide>
        <p15:guide id="2" pos="52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0C4B799-A204-944D-BDCE-F30C25B117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2" name="Otsikko 1">
            <a:extLst>
              <a:ext uri="{FF2B5EF4-FFF2-40B4-BE49-F238E27FC236}">
                <a16:creationId xmlns:a16="http://schemas.microsoft.com/office/drawing/2014/main" id="{5729B2D0-A891-C24A-953A-89ECCA108A0A}"/>
              </a:ext>
            </a:extLst>
          </p:cNvPr>
          <p:cNvSpPr>
            <a:spLocks noGrp="1"/>
          </p:cNvSpPr>
          <p:nvPr>
            <p:ph type="ctrTitle"/>
          </p:nvPr>
        </p:nvSpPr>
        <p:spPr>
          <a:xfrm>
            <a:off x="6481174" y="535259"/>
            <a:ext cx="4872626" cy="1931735"/>
          </a:xfrm>
        </p:spPr>
        <p:txBody>
          <a:bodyPr anchor="b">
            <a:normAutofit/>
          </a:bodyPr>
          <a:lstStyle>
            <a:lvl1pPr algn="l">
              <a:defRPr sz="3000">
                <a:solidFill>
                  <a:srgbClr val="002EA2"/>
                </a:solidFill>
              </a:defRPr>
            </a:lvl1pPr>
          </a:lstStyle>
          <a:p>
            <a:r>
              <a:rPr lang="en-US" noProof="0"/>
              <a:t>Click to edit Master title style</a:t>
            </a:r>
            <a:endParaRPr lang="en-GB" noProof="0"/>
          </a:p>
        </p:txBody>
      </p:sp>
      <p:sp>
        <p:nvSpPr>
          <p:cNvPr id="11" name="Päivämäärän paikkamerkki 3">
            <a:extLst>
              <a:ext uri="{FF2B5EF4-FFF2-40B4-BE49-F238E27FC236}">
                <a16:creationId xmlns:a16="http://schemas.microsoft.com/office/drawing/2014/main" id="{6DC2BDC5-BCDC-B643-970C-E964892C1384}"/>
              </a:ext>
            </a:extLst>
          </p:cNvPr>
          <p:cNvSpPr>
            <a:spLocks noGrp="1"/>
          </p:cNvSpPr>
          <p:nvPr>
            <p:ph type="dt" sz="half" idx="10"/>
          </p:nvPr>
        </p:nvSpPr>
        <p:spPr>
          <a:xfrm>
            <a:off x="6481174" y="6120000"/>
            <a:ext cx="1047895" cy="360000"/>
          </a:xfrm>
        </p:spPr>
        <p:txBody>
          <a:bodyPr/>
          <a:lstStyle/>
          <a:p>
            <a:fld id="{97C50BC0-57CA-4195-B57A-ADE1AD50BB20}" type="datetime1">
              <a:rPr lang="en-GB" noProof="0" smtClean="0"/>
              <a:t>25/01/2024</a:t>
            </a:fld>
            <a:endParaRPr lang="en-GB" noProof="0"/>
          </a:p>
        </p:txBody>
      </p:sp>
      <p:sp>
        <p:nvSpPr>
          <p:cNvPr id="12" name="Alatunnisteen paikkamerkki 4">
            <a:extLst>
              <a:ext uri="{FF2B5EF4-FFF2-40B4-BE49-F238E27FC236}">
                <a16:creationId xmlns:a16="http://schemas.microsoft.com/office/drawing/2014/main" id="{8D32E665-3D5E-C048-818C-A31AD159DD09}"/>
              </a:ext>
            </a:extLst>
          </p:cNvPr>
          <p:cNvSpPr>
            <a:spLocks noGrp="1"/>
          </p:cNvSpPr>
          <p:nvPr>
            <p:ph type="ftr" sz="quarter" idx="11"/>
          </p:nvPr>
        </p:nvSpPr>
        <p:spPr>
          <a:xfrm>
            <a:off x="7529069" y="6120000"/>
            <a:ext cx="2950117" cy="360000"/>
          </a:xfrm>
        </p:spPr>
        <p:txBody>
          <a:bodyPr/>
          <a:lstStyle/>
          <a:p>
            <a:endParaRPr lang="en-GB" noProof="0"/>
          </a:p>
        </p:txBody>
      </p:sp>
      <p:sp>
        <p:nvSpPr>
          <p:cNvPr id="13" name="Dian numeron paikkamerkki 5">
            <a:extLst>
              <a:ext uri="{FF2B5EF4-FFF2-40B4-BE49-F238E27FC236}">
                <a16:creationId xmlns:a16="http://schemas.microsoft.com/office/drawing/2014/main" id="{0A24024F-EC2A-B242-BCC9-C97EA76596F4}"/>
              </a:ext>
            </a:extLst>
          </p:cNvPr>
          <p:cNvSpPr>
            <a:spLocks noGrp="1"/>
          </p:cNvSpPr>
          <p:nvPr>
            <p:ph type="sldNum" sz="quarter" idx="12"/>
          </p:nvPr>
        </p:nvSpPr>
        <p:spPr>
          <a:xfrm>
            <a:off x="10607040" y="6120000"/>
            <a:ext cx="746760" cy="360000"/>
          </a:xfrm>
        </p:spPr>
        <p:txBody>
          <a:bodyPr/>
          <a:lstStyle/>
          <a:p>
            <a:fld id="{C72CB9C3-DB46-DA41-83CB-EBBE11B2F479}" type="slidenum">
              <a:rPr lang="en-GB" noProof="0" smtClean="0"/>
              <a:t>‹#›</a:t>
            </a:fld>
            <a:endParaRPr lang="en-GB" noProof="0"/>
          </a:p>
        </p:txBody>
      </p:sp>
      <p:sp>
        <p:nvSpPr>
          <p:cNvPr id="4" name="Text Placeholder 3">
            <a:extLst>
              <a:ext uri="{FF2B5EF4-FFF2-40B4-BE49-F238E27FC236}">
                <a16:creationId xmlns:a16="http://schemas.microsoft.com/office/drawing/2014/main" id="{7DA03D21-162D-449F-924D-4AD1284F9BA4}"/>
              </a:ext>
            </a:extLst>
          </p:cNvPr>
          <p:cNvSpPr>
            <a:spLocks noGrp="1"/>
          </p:cNvSpPr>
          <p:nvPr>
            <p:ph type="body" sz="quarter" idx="13"/>
          </p:nvPr>
        </p:nvSpPr>
        <p:spPr>
          <a:xfrm>
            <a:off x="6481763" y="2544763"/>
            <a:ext cx="4872037" cy="3379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478543295"/>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0C4B799-A204-944D-BDCE-F30C25B117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2" name="Otsikko 1">
            <a:extLst>
              <a:ext uri="{FF2B5EF4-FFF2-40B4-BE49-F238E27FC236}">
                <a16:creationId xmlns:a16="http://schemas.microsoft.com/office/drawing/2014/main" id="{5729B2D0-A891-C24A-953A-89ECCA108A0A}"/>
              </a:ext>
            </a:extLst>
          </p:cNvPr>
          <p:cNvSpPr>
            <a:spLocks noGrp="1"/>
          </p:cNvSpPr>
          <p:nvPr>
            <p:ph type="ctrTitle"/>
          </p:nvPr>
        </p:nvSpPr>
        <p:spPr>
          <a:xfrm>
            <a:off x="6481174" y="535259"/>
            <a:ext cx="4872626" cy="1931735"/>
          </a:xfrm>
        </p:spPr>
        <p:txBody>
          <a:bodyPr anchor="b">
            <a:normAutofit/>
          </a:bodyPr>
          <a:lstStyle>
            <a:lvl1pPr algn="l">
              <a:defRPr sz="3000">
                <a:solidFill>
                  <a:srgbClr val="002EA2"/>
                </a:solidFill>
              </a:defRPr>
            </a:lvl1pPr>
          </a:lstStyle>
          <a:p>
            <a:r>
              <a:rPr lang="en-US" noProof="0"/>
              <a:t>Click to edit Master title style</a:t>
            </a:r>
            <a:endParaRPr lang="en-GB" noProof="0"/>
          </a:p>
        </p:txBody>
      </p:sp>
      <p:sp>
        <p:nvSpPr>
          <p:cNvPr id="11" name="Päivämäärän paikkamerkki 3">
            <a:extLst>
              <a:ext uri="{FF2B5EF4-FFF2-40B4-BE49-F238E27FC236}">
                <a16:creationId xmlns:a16="http://schemas.microsoft.com/office/drawing/2014/main" id="{6DC2BDC5-BCDC-B643-970C-E964892C1384}"/>
              </a:ext>
            </a:extLst>
          </p:cNvPr>
          <p:cNvSpPr>
            <a:spLocks noGrp="1"/>
          </p:cNvSpPr>
          <p:nvPr>
            <p:ph type="dt" sz="half" idx="10"/>
          </p:nvPr>
        </p:nvSpPr>
        <p:spPr>
          <a:xfrm>
            <a:off x="6481174" y="6120000"/>
            <a:ext cx="1047895" cy="360000"/>
          </a:xfrm>
        </p:spPr>
        <p:txBody>
          <a:bodyPr/>
          <a:lstStyle/>
          <a:p>
            <a:fld id="{65E25828-CB3D-47F8-A338-F9457D354E01}" type="datetime1">
              <a:rPr lang="en-GB" noProof="0" smtClean="0"/>
              <a:t>25/01/2024</a:t>
            </a:fld>
            <a:endParaRPr lang="en-GB" noProof="0"/>
          </a:p>
        </p:txBody>
      </p:sp>
      <p:sp>
        <p:nvSpPr>
          <p:cNvPr id="12" name="Alatunnisteen paikkamerkki 4">
            <a:extLst>
              <a:ext uri="{FF2B5EF4-FFF2-40B4-BE49-F238E27FC236}">
                <a16:creationId xmlns:a16="http://schemas.microsoft.com/office/drawing/2014/main" id="{8D32E665-3D5E-C048-818C-A31AD159DD09}"/>
              </a:ext>
            </a:extLst>
          </p:cNvPr>
          <p:cNvSpPr>
            <a:spLocks noGrp="1"/>
          </p:cNvSpPr>
          <p:nvPr>
            <p:ph type="ftr" sz="quarter" idx="11"/>
          </p:nvPr>
        </p:nvSpPr>
        <p:spPr>
          <a:xfrm>
            <a:off x="7529069" y="6120000"/>
            <a:ext cx="2950117" cy="360000"/>
          </a:xfrm>
        </p:spPr>
        <p:txBody>
          <a:bodyPr/>
          <a:lstStyle/>
          <a:p>
            <a:endParaRPr lang="en-GB" noProof="0"/>
          </a:p>
        </p:txBody>
      </p:sp>
      <p:sp>
        <p:nvSpPr>
          <p:cNvPr id="13" name="Dian numeron paikkamerkki 5">
            <a:extLst>
              <a:ext uri="{FF2B5EF4-FFF2-40B4-BE49-F238E27FC236}">
                <a16:creationId xmlns:a16="http://schemas.microsoft.com/office/drawing/2014/main" id="{0A24024F-EC2A-B242-BCC9-C97EA76596F4}"/>
              </a:ext>
            </a:extLst>
          </p:cNvPr>
          <p:cNvSpPr>
            <a:spLocks noGrp="1"/>
          </p:cNvSpPr>
          <p:nvPr>
            <p:ph type="sldNum" sz="quarter" idx="12"/>
          </p:nvPr>
        </p:nvSpPr>
        <p:spPr>
          <a:xfrm>
            <a:off x="10607040" y="6120000"/>
            <a:ext cx="746760" cy="360000"/>
          </a:xfrm>
        </p:spPr>
        <p:txBody>
          <a:bodyPr/>
          <a:lstStyle/>
          <a:p>
            <a:fld id="{C72CB9C3-DB46-DA41-83CB-EBBE11B2F479}" type="slidenum">
              <a:rPr lang="en-GB" noProof="0" smtClean="0"/>
              <a:t>‹#›</a:t>
            </a:fld>
            <a:endParaRPr lang="en-GB" noProof="0"/>
          </a:p>
        </p:txBody>
      </p:sp>
      <p:sp>
        <p:nvSpPr>
          <p:cNvPr id="5" name="Text Placeholder 4">
            <a:extLst>
              <a:ext uri="{FF2B5EF4-FFF2-40B4-BE49-F238E27FC236}">
                <a16:creationId xmlns:a16="http://schemas.microsoft.com/office/drawing/2014/main" id="{52387F72-625F-438D-AE20-F711A66A1C5C}"/>
              </a:ext>
            </a:extLst>
          </p:cNvPr>
          <p:cNvSpPr>
            <a:spLocks noGrp="1"/>
          </p:cNvSpPr>
          <p:nvPr>
            <p:ph type="body" sz="quarter" idx="13"/>
          </p:nvPr>
        </p:nvSpPr>
        <p:spPr>
          <a:xfrm>
            <a:off x="6481763" y="2544763"/>
            <a:ext cx="4872037" cy="3379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748585280"/>
      </p:ext>
    </p:extLst>
  </p:cSld>
  <p:clrMapOvr>
    <a:masterClrMapping/>
  </p:clrMapOvr>
  <p:extLst>
    <p:ext uri="{DCECCB84-F9BA-43D5-87BE-67443E8EF086}">
      <p15:sldGuideLst xmlns:p15="http://schemas.microsoft.com/office/powerpoint/2012/main">
        <p15:guide id="1" orient="horz" pos="3997">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0C4B799-A204-944D-BDCE-F30C25B117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2" name="Otsikko 1">
            <a:extLst>
              <a:ext uri="{FF2B5EF4-FFF2-40B4-BE49-F238E27FC236}">
                <a16:creationId xmlns:a16="http://schemas.microsoft.com/office/drawing/2014/main" id="{5729B2D0-A891-C24A-953A-89ECCA108A0A}"/>
              </a:ext>
            </a:extLst>
          </p:cNvPr>
          <p:cNvSpPr>
            <a:spLocks noGrp="1"/>
          </p:cNvSpPr>
          <p:nvPr>
            <p:ph type="ctrTitle"/>
          </p:nvPr>
        </p:nvSpPr>
        <p:spPr>
          <a:xfrm>
            <a:off x="6481174" y="535259"/>
            <a:ext cx="4872626" cy="1931735"/>
          </a:xfrm>
        </p:spPr>
        <p:txBody>
          <a:bodyPr anchor="b">
            <a:normAutofit/>
          </a:bodyPr>
          <a:lstStyle>
            <a:lvl1pPr algn="l">
              <a:defRPr sz="3000">
                <a:solidFill>
                  <a:srgbClr val="002EA2"/>
                </a:solidFill>
              </a:defRPr>
            </a:lvl1pPr>
          </a:lstStyle>
          <a:p>
            <a:r>
              <a:rPr lang="en-US" noProof="0"/>
              <a:t>Click to edit Master title style</a:t>
            </a:r>
            <a:endParaRPr lang="en-GB" noProof="0"/>
          </a:p>
        </p:txBody>
      </p:sp>
      <p:sp>
        <p:nvSpPr>
          <p:cNvPr id="11" name="Päivämäärän paikkamerkki 3">
            <a:extLst>
              <a:ext uri="{FF2B5EF4-FFF2-40B4-BE49-F238E27FC236}">
                <a16:creationId xmlns:a16="http://schemas.microsoft.com/office/drawing/2014/main" id="{6DC2BDC5-BCDC-B643-970C-E964892C1384}"/>
              </a:ext>
            </a:extLst>
          </p:cNvPr>
          <p:cNvSpPr>
            <a:spLocks noGrp="1"/>
          </p:cNvSpPr>
          <p:nvPr>
            <p:ph type="dt" sz="half" idx="10"/>
          </p:nvPr>
        </p:nvSpPr>
        <p:spPr>
          <a:xfrm>
            <a:off x="6481174" y="6120000"/>
            <a:ext cx="1047895" cy="360000"/>
          </a:xfrm>
        </p:spPr>
        <p:txBody>
          <a:bodyPr/>
          <a:lstStyle/>
          <a:p>
            <a:fld id="{2A8D10FB-4133-491C-97E5-B22B3499249C}" type="datetime1">
              <a:rPr lang="en-GB" noProof="0" smtClean="0"/>
              <a:t>25/01/2024</a:t>
            </a:fld>
            <a:endParaRPr lang="en-GB" noProof="0"/>
          </a:p>
        </p:txBody>
      </p:sp>
      <p:sp>
        <p:nvSpPr>
          <p:cNvPr id="12" name="Alatunnisteen paikkamerkki 4">
            <a:extLst>
              <a:ext uri="{FF2B5EF4-FFF2-40B4-BE49-F238E27FC236}">
                <a16:creationId xmlns:a16="http://schemas.microsoft.com/office/drawing/2014/main" id="{8D32E665-3D5E-C048-818C-A31AD159DD09}"/>
              </a:ext>
            </a:extLst>
          </p:cNvPr>
          <p:cNvSpPr>
            <a:spLocks noGrp="1"/>
          </p:cNvSpPr>
          <p:nvPr>
            <p:ph type="ftr" sz="quarter" idx="11"/>
          </p:nvPr>
        </p:nvSpPr>
        <p:spPr>
          <a:xfrm>
            <a:off x="7529069" y="6120000"/>
            <a:ext cx="2950117" cy="360000"/>
          </a:xfrm>
        </p:spPr>
        <p:txBody>
          <a:bodyPr/>
          <a:lstStyle/>
          <a:p>
            <a:endParaRPr lang="en-GB" noProof="0"/>
          </a:p>
        </p:txBody>
      </p:sp>
      <p:sp>
        <p:nvSpPr>
          <p:cNvPr id="13" name="Dian numeron paikkamerkki 5">
            <a:extLst>
              <a:ext uri="{FF2B5EF4-FFF2-40B4-BE49-F238E27FC236}">
                <a16:creationId xmlns:a16="http://schemas.microsoft.com/office/drawing/2014/main" id="{0A24024F-EC2A-B242-BCC9-C97EA76596F4}"/>
              </a:ext>
            </a:extLst>
          </p:cNvPr>
          <p:cNvSpPr>
            <a:spLocks noGrp="1"/>
          </p:cNvSpPr>
          <p:nvPr>
            <p:ph type="sldNum" sz="quarter" idx="12"/>
          </p:nvPr>
        </p:nvSpPr>
        <p:spPr>
          <a:xfrm>
            <a:off x="10607040" y="6120000"/>
            <a:ext cx="746760" cy="360000"/>
          </a:xfrm>
        </p:spPr>
        <p:txBody>
          <a:bodyPr/>
          <a:lstStyle/>
          <a:p>
            <a:fld id="{C72CB9C3-DB46-DA41-83CB-EBBE11B2F479}" type="slidenum">
              <a:rPr lang="en-GB" noProof="0" smtClean="0"/>
              <a:t>‹#›</a:t>
            </a:fld>
            <a:endParaRPr lang="en-GB" noProof="0"/>
          </a:p>
        </p:txBody>
      </p:sp>
      <p:sp>
        <p:nvSpPr>
          <p:cNvPr id="4" name="Text Placeholder 3">
            <a:extLst>
              <a:ext uri="{FF2B5EF4-FFF2-40B4-BE49-F238E27FC236}">
                <a16:creationId xmlns:a16="http://schemas.microsoft.com/office/drawing/2014/main" id="{8C6CC9CC-C13C-420A-A92D-D69C09B09AC8}"/>
              </a:ext>
            </a:extLst>
          </p:cNvPr>
          <p:cNvSpPr>
            <a:spLocks noGrp="1"/>
          </p:cNvSpPr>
          <p:nvPr>
            <p:ph type="body" sz="quarter" idx="13"/>
          </p:nvPr>
        </p:nvSpPr>
        <p:spPr>
          <a:xfrm>
            <a:off x="6481762" y="2544763"/>
            <a:ext cx="4872037" cy="3379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175819661"/>
      </p:ext>
    </p:extLst>
  </p:cSld>
  <p:clrMapOvr>
    <a:masterClrMapping/>
  </p:clrMapOvr>
  <p:extLst>
    <p:ext uri="{DCECCB84-F9BA-43D5-87BE-67443E8EF086}">
      <p15:sldGuideLst xmlns:p15="http://schemas.microsoft.com/office/powerpoint/2012/main">
        <p15:guide id="1" orient="horz" pos="3997">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4">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0C4B799-A204-944D-BDCE-F30C25B117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2" name="Otsikko 1">
            <a:extLst>
              <a:ext uri="{FF2B5EF4-FFF2-40B4-BE49-F238E27FC236}">
                <a16:creationId xmlns:a16="http://schemas.microsoft.com/office/drawing/2014/main" id="{5729B2D0-A891-C24A-953A-89ECCA108A0A}"/>
              </a:ext>
            </a:extLst>
          </p:cNvPr>
          <p:cNvSpPr>
            <a:spLocks noGrp="1"/>
          </p:cNvSpPr>
          <p:nvPr>
            <p:ph type="ctrTitle"/>
          </p:nvPr>
        </p:nvSpPr>
        <p:spPr>
          <a:xfrm>
            <a:off x="6481174" y="535259"/>
            <a:ext cx="4872626" cy="1931735"/>
          </a:xfrm>
        </p:spPr>
        <p:txBody>
          <a:bodyPr anchor="b">
            <a:normAutofit/>
          </a:bodyPr>
          <a:lstStyle>
            <a:lvl1pPr algn="l">
              <a:defRPr sz="3000">
                <a:solidFill>
                  <a:srgbClr val="002EA2"/>
                </a:solidFill>
              </a:defRPr>
            </a:lvl1pPr>
          </a:lstStyle>
          <a:p>
            <a:r>
              <a:rPr lang="en-US" noProof="0"/>
              <a:t>Click to edit Master title style</a:t>
            </a:r>
            <a:endParaRPr lang="en-GB" noProof="0"/>
          </a:p>
        </p:txBody>
      </p:sp>
      <p:sp>
        <p:nvSpPr>
          <p:cNvPr id="11" name="Päivämäärän paikkamerkki 3">
            <a:extLst>
              <a:ext uri="{FF2B5EF4-FFF2-40B4-BE49-F238E27FC236}">
                <a16:creationId xmlns:a16="http://schemas.microsoft.com/office/drawing/2014/main" id="{6DC2BDC5-BCDC-B643-970C-E964892C1384}"/>
              </a:ext>
            </a:extLst>
          </p:cNvPr>
          <p:cNvSpPr>
            <a:spLocks noGrp="1"/>
          </p:cNvSpPr>
          <p:nvPr>
            <p:ph type="dt" sz="half" idx="10"/>
          </p:nvPr>
        </p:nvSpPr>
        <p:spPr>
          <a:xfrm>
            <a:off x="6481174" y="6120000"/>
            <a:ext cx="1047895" cy="360000"/>
          </a:xfrm>
        </p:spPr>
        <p:txBody>
          <a:bodyPr/>
          <a:lstStyle/>
          <a:p>
            <a:fld id="{91B5342E-9D4E-4D12-A5C7-C115C80620E9}" type="datetime1">
              <a:rPr lang="en-GB" noProof="0" smtClean="0"/>
              <a:t>25/01/2024</a:t>
            </a:fld>
            <a:endParaRPr lang="en-GB" noProof="0"/>
          </a:p>
        </p:txBody>
      </p:sp>
      <p:sp>
        <p:nvSpPr>
          <p:cNvPr id="12" name="Alatunnisteen paikkamerkki 4">
            <a:extLst>
              <a:ext uri="{FF2B5EF4-FFF2-40B4-BE49-F238E27FC236}">
                <a16:creationId xmlns:a16="http://schemas.microsoft.com/office/drawing/2014/main" id="{8D32E665-3D5E-C048-818C-A31AD159DD09}"/>
              </a:ext>
            </a:extLst>
          </p:cNvPr>
          <p:cNvSpPr>
            <a:spLocks noGrp="1"/>
          </p:cNvSpPr>
          <p:nvPr>
            <p:ph type="ftr" sz="quarter" idx="11"/>
          </p:nvPr>
        </p:nvSpPr>
        <p:spPr>
          <a:xfrm>
            <a:off x="7529069" y="6120000"/>
            <a:ext cx="2950117" cy="360000"/>
          </a:xfrm>
        </p:spPr>
        <p:txBody>
          <a:bodyPr/>
          <a:lstStyle/>
          <a:p>
            <a:endParaRPr lang="en-GB" noProof="0"/>
          </a:p>
        </p:txBody>
      </p:sp>
      <p:sp>
        <p:nvSpPr>
          <p:cNvPr id="13" name="Dian numeron paikkamerkki 5">
            <a:extLst>
              <a:ext uri="{FF2B5EF4-FFF2-40B4-BE49-F238E27FC236}">
                <a16:creationId xmlns:a16="http://schemas.microsoft.com/office/drawing/2014/main" id="{0A24024F-EC2A-B242-BCC9-C97EA76596F4}"/>
              </a:ext>
            </a:extLst>
          </p:cNvPr>
          <p:cNvSpPr>
            <a:spLocks noGrp="1"/>
          </p:cNvSpPr>
          <p:nvPr>
            <p:ph type="sldNum" sz="quarter" idx="12"/>
          </p:nvPr>
        </p:nvSpPr>
        <p:spPr>
          <a:xfrm>
            <a:off x="10607040" y="6120000"/>
            <a:ext cx="746760" cy="360000"/>
          </a:xfrm>
        </p:spPr>
        <p:txBody>
          <a:bodyPr/>
          <a:lstStyle/>
          <a:p>
            <a:fld id="{C72CB9C3-DB46-DA41-83CB-EBBE11B2F479}" type="slidenum">
              <a:rPr lang="en-GB" noProof="0" smtClean="0"/>
              <a:t>‹#›</a:t>
            </a:fld>
            <a:endParaRPr lang="en-GB" noProof="0"/>
          </a:p>
        </p:txBody>
      </p:sp>
      <p:sp>
        <p:nvSpPr>
          <p:cNvPr id="4" name="Text Placeholder 3">
            <a:extLst>
              <a:ext uri="{FF2B5EF4-FFF2-40B4-BE49-F238E27FC236}">
                <a16:creationId xmlns:a16="http://schemas.microsoft.com/office/drawing/2014/main" id="{393B8929-7339-4F80-A2A7-A061F6C99318}"/>
              </a:ext>
            </a:extLst>
          </p:cNvPr>
          <p:cNvSpPr>
            <a:spLocks noGrp="1"/>
          </p:cNvSpPr>
          <p:nvPr>
            <p:ph type="body" sz="quarter" idx="13"/>
          </p:nvPr>
        </p:nvSpPr>
        <p:spPr>
          <a:xfrm>
            <a:off x="6481763" y="2544763"/>
            <a:ext cx="4872037" cy="3379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819377392"/>
      </p:ext>
    </p:extLst>
  </p:cSld>
  <p:clrMapOvr>
    <a:masterClrMapping/>
  </p:clrMapOvr>
  <p:extLst>
    <p:ext uri="{DCECCB84-F9BA-43D5-87BE-67443E8EF086}">
      <p15:sldGuideLst xmlns:p15="http://schemas.microsoft.com/office/powerpoint/2012/main">
        <p15:guide id="1" orient="horz" pos="399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blu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52C51B7-6AAF-044B-B0B1-D38D3D00B87E}"/>
              </a:ext>
            </a:extLst>
          </p:cNvPr>
          <p:cNvSpPr/>
          <p:nvPr userDrawn="1"/>
        </p:nvSpPr>
        <p:spPr>
          <a:xfrm>
            <a:off x="0" y="0"/>
            <a:ext cx="12192000" cy="6858000"/>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descr="Logo, icon&#10;&#10;Description automatically generated">
            <a:extLst>
              <a:ext uri="{FF2B5EF4-FFF2-40B4-BE49-F238E27FC236}">
                <a16:creationId xmlns:a16="http://schemas.microsoft.com/office/drawing/2014/main" id="{CFE35447-BA62-237C-4D7E-B6344F32B359}"/>
              </a:ext>
            </a:extLst>
          </p:cNvPr>
          <p:cNvPicPr>
            <a:picLocks noChangeAspect="1"/>
          </p:cNvPicPr>
          <p:nvPr userDrawn="1"/>
        </p:nvPicPr>
        <p:blipFill>
          <a:blip r:embed="rId2"/>
          <a:stretch>
            <a:fillRect/>
          </a:stretch>
        </p:blipFill>
        <p:spPr>
          <a:xfrm>
            <a:off x="364359" y="6247087"/>
            <a:ext cx="1421309" cy="285880"/>
          </a:xfrm>
          <a:prstGeom prst="rect">
            <a:avLst/>
          </a:prstGeom>
        </p:spPr>
      </p:pic>
    </p:spTree>
    <p:extLst>
      <p:ext uri="{BB962C8B-B14F-4D97-AF65-F5344CB8AC3E}">
        <p14:creationId xmlns:p14="http://schemas.microsoft.com/office/powerpoint/2010/main" val="4077551267"/>
      </p:ext>
    </p:extLst>
  </p:cSld>
  <p:clrMapOvr>
    <a:masterClrMapping/>
  </p:clrMapOvr>
  <p:extLst>
    <p:ext uri="{DCECCB84-F9BA-43D5-87BE-67443E8EF086}">
      <p15:sldGuideLst xmlns:p15="http://schemas.microsoft.com/office/powerpoint/2012/main">
        <p15:guide id="1" orient="horz" pos="3997">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5">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9B2D0-A891-C24A-953A-89ECCA108A0A}"/>
              </a:ext>
            </a:extLst>
          </p:cNvPr>
          <p:cNvSpPr>
            <a:spLocks noGrp="1"/>
          </p:cNvSpPr>
          <p:nvPr>
            <p:ph type="ctrTitle"/>
          </p:nvPr>
        </p:nvSpPr>
        <p:spPr>
          <a:xfrm>
            <a:off x="6481174" y="535259"/>
            <a:ext cx="4872626" cy="1931735"/>
          </a:xfrm>
        </p:spPr>
        <p:txBody>
          <a:bodyPr anchor="b">
            <a:normAutofit/>
          </a:bodyPr>
          <a:lstStyle>
            <a:lvl1pPr algn="l">
              <a:defRPr sz="3000">
                <a:solidFill>
                  <a:srgbClr val="002EA2"/>
                </a:solidFill>
              </a:defRPr>
            </a:lvl1pPr>
          </a:lstStyle>
          <a:p>
            <a:r>
              <a:rPr lang="en-US" noProof="0"/>
              <a:t>Click to edit Master title style</a:t>
            </a:r>
            <a:endParaRPr lang="en-GB" noProof="0"/>
          </a:p>
        </p:txBody>
      </p:sp>
      <p:sp>
        <p:nvSpPr>
          <p:cNvPr id="11" name="Päivämäärän paikkamerkki 3">
            <a:extLst>
              <a:ext uri="{FF2B5EF4-FFF2-40B4-BE49-F238E27FC236}">
                <a16:creationId xmlns:a16="http://schemas.microsoft.com/office/drawing/2014/main" id="{6DC2BDC5-BCDC-B643-970C-E964892C1384}"/>
              </a:ext>
            </a:extLst>
          </p:cNvPr>
          <p:cNvSpPr>
            <a:spLocks noGrp="1"/>
          </p:cNvSpPr>
          <p:nvPr>
            <p:ph type="dt" sz="half" idx="10"/>
          </p:nvPr>
        </p:nvSpPr>
        <p:spPr>
          <a:xfrm>
            <a:off x="6481174" y="6120000"/>
            <a:ext cx="1047895" cy="360000"/>
          </a:xfrm>
        </p:spPr>
        <p:txBody>
          <a:bodyPr/>
          <a:lstStyle/>
          <a:p>
            <a:fld id="{91B5342E-9D4E-4D12-A5C7-C115C80620E9}" type="datetime1">
              <a:rPr lang="en-GB" noProof="0" smtClean="0"/>
              <a:t>25/01/2024</a:t>
            </a:fld>
            <a:endParaRPr lang="en-GB" noProof="0"/>
          </a:p>
        </p:txBody>
      </p:sp>
      <p:sp>
        <p:nvSpPr>
          <p:cNvPr id="12" name="Alatunnisteen paikkamerkki 4">
            <a:extLst>
              <a:ext uri="{FF2B5EF4-FFF2-40B4-BE49-F238E27FC236}">
                <a16:creationId xmlns:a16="http://schemas.microsoft.com/office/drawing/2014/main" id="{8D32E665-3D5E-C048-818C-A31AD159DD09}"/>
              </a:ext>
            </a:extLst>
          </p:cNvPr>
          <p:cNvSpPr>
            <a:spLocks noGrp="1"/>
          </p:cNvSpPr>
          <p:nvPr>
            <p:ph type="ftr" sz="quarter" idx="11"/>
          </p:nvPr>
        </p:nvSpPr>
        <p:spPr>
          <a:xfrm>
            <a:off x="7529069" y="6120000"/>
            <a:ext cx="2950117" cy="360000"/>
          </a:xfrm>
        </p:spPr>
        <p:txBody>
          <a:bodyPr/>
          <a:lstStyle/>
          <a:p>
            <a:endParaRPr lang="en-GB" noProof="0"/>
          </a:p>
        </p:txBody>
      </p:sp>
      <p:sp>
        <p:nvSpPr>
          <p:cNvPr id="13" name="Dian numeron paikkamerkki 5">
            <a:extLst>
              <a:ext uri="{FF2B5EF4-FFF2-40B4-BE49-F238E27FC236}">
                <a16:creationId xmlns:a16="http://schemas.microsoft.com/office/drawing/2014/main" id="{0A24024F-EC2A-B242-BCC9-C97EA76596F4}"/>
              </a:ext>
            </a:extLst>
          </p:cNvPr>
          <p:cNvSpPr>
            <a:spLocks noGrp="1"/>
          </p:cNvSpPr>
          <p:nvPr>
            <p:ph type="sldNum" sz="quarter" idx="12"/>
          </p:nvPr>
        </p:nvSpPr>
        <p:spPr>
          <a:xfrm>
            <a:off x="10607040" y="6120000"/>
            <a:ext cx="746760" cy="360000"/>
          </a:xfrm>
        </p:spPr>
        <p:txBody>
          <a:bodyPr/>
          <a:lstStyle/>
          <a:p>
            <a:fld id="{C72CB9C3-DB46-DA41-83CB-EBBE11B2F479}" type="slidenum">
              <a:rPr lang="en-GB" noProof="0" smtClean="0"/>
              <a:t>‹#›</a:t>
            </a:fld>
            <a:endParaRPr lang="en-GB" noProof="0"/>
          </a:p>
        </p:txBody>
      </p:sp>
      <p:sp>
        <p:nvSpPr>
          <p:cNvPr id="4" name="Text Placeholder 3">
            <a:extLst>
              <a:ext uri="{FF2B5EF4-FFF2-40B4-BE49-F238E27FC236}">
                <a16:creationId xmlns:a16="http://schemas.microsoft.com/office/drawing/2014/main" id="{393B8929-7339-4F80-A2A7-A061F6C99318}"/>
              </a:ext>
            </a:extLst>
          </p:cNvPr>
          <p:cNvSpPr>
            <a:spLocks noGrp="1"/>
          </p:cNvSpPr>
          <p:nvPr>
            <p:ph type="body" sz="quarter" idx="13"/>
          </p:nvPr>
        </p:nvSpPr>
        <p:spPr>
          <a:xfrm>
            <a:off x="6481763" y="2544763"/>
            <a:ext cx="4872037" cy="3379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8" name="Kuva 6">
            <a:extLst>
              <a:ext uri="{FF2B5EF4-FFF2-40B4-BE49-F238E27FC236}">
                <a16:creationId xmlns:a16="http://schemas.microsoft.com/office/drawing/2014/main" id="{492CC543-0435-481B-83D2-0669E3825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1109328732"/>
      </p:ext>
    </p:extLst>
  </p:cSld>
  <p:clrMapOvr>
    <a:masterClrMapping/>
  </p:clrMapOvr>
  <p:extLst>
    <p:ext uri="{DCECCB84-F9BA-43D5-87BE-67443E8EF086}">
      <p15:sldGuideLst xmlns:p15="http://schemas.microsoft.com/office/powerpoint/2012/main">
        <p15:guide id="1" orient="horz" pos="3997">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6">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9B2D0-A891-C24A-953A-89ECCA108A0A}"/>
              </a:ext>
            </a:extLst>
          </p:cNvPr>
          <p:cNvSpPr>
            <a:spLocks noGrp="1"/>
          </p:cNvSpPr>
          <p:nvPr>
            <p:ph type="ctrTitle"/>
          </p:nvPr>
        </p:nvSpPr>
        <p:spPr>
          <a:xfrm>
            <a:off x="6481174" y="535259"/>
            <a:ext cx="4872626" cy="1931735"/>
          </a:xfrm>
        </p:spPr>
        <p:txBody>
          <a:bodyPr anchor="b">
            <a:normAutofit/>
          </a:bodyPr>
          <a:lstStyle>
            <a:lvl1pPr algn="l">
              <a:defRPr sz="3000">
                <a:solidFill>
                  <a:srgbClr val="002EA2"/>
                </a:solidFill>
              </a:defRPr>
            </a:lvl1pPr>
          </a:lstStyle>
          <a:p>
            <a:r>
              <a:rPr lang="en-US" noProof="0"/>
              <a:t>Click to edit Master title style</a:t>
            </a:r>
            <a:endParaRPr lang="en-GB" noProof="0"/>
          </a:p>
        </p:txBody>
      </p:sp>
      <p:sp>
        <p:nvSpPr>
          <p:cNvPr id="11" name="Päivämäärän paikkamerkki 3">
            <a:extLst>
              <a:ext uri="{FF2B5EF4-FFF2-40B4-BE49-F238E27FC236}">
                <a16:creationId xmlns:a16="http://schemas.microsoft.com/office/drawing/2014/main" id="{6DC2BDC5-BCDC-B643-970C-E964892C1384}"/>
              </a:ext>
            </a:extLst>
          </p:cNvPr>
          <p:cNvSpPr>
            <a:spLocks noGrp="1"/>
          </p:cNvSpPr>
          <p:nvPr>
            <p:ph type="dt" sz="half" idx="10"/>
          </p:nvPr>
        </p:nvSpPr>
        <p:spPr>
          <a:xfrm>
            <a:off x="6481174" y="6120000"/>
            <a:ext cx="1047895" cy="360000"/>
          </a:xfrm>
        </p:spPr>
        <p:txBody>
          <a:bodyPr/>
          <a:lstStyle/>
          <a:p>
            <a:fld id="{91B5342E-9D4E-4D12-A5C7-C115C80620E9}" type="datetime1">
              <a:rPr lang="en-GB" noProof="0" smtClean="0"/>
              <a:t>25/01/2024</a:t>
            </a:fld>
            <a:endParaRPr lang="en-GB" noProof="0"/>
          </a:p>
        </p:txBody>
      </p:sp>
      <p:sp>
        <p:nvSpPr>
          <p:cNvPr id="12" name="Alatunnisteen paikkamerkki 4">
            <a:extLst>
              <a:ext uri="{FF2B5EF4-FFF2-40B4-BE49-F238E27FC236}">
                <a16:creationId xmlns:a16="http://schemas.microsoft.com/office/drawing/2014/main" id="{8D32E665-3D5E-C048-818C-A31AD159DD09}"/>
              </a:ext>
            </a:extLst>
          </p:cNvPr>
          <p:cNvSpPr>
            <a:spLocks noGrp="1"/>
          </p:cNvSpPr>
          <p:nvPr>
            <p:ph type="ftr" sz="quarter" idx="11"/>
          </p:nvPr>
        </p:nvSpPr>
        <p:spPr>
          <a:xfrm>
            <a:off x="7529069" y="6120000"/>
            <a:ext cx="2950117" cy="360000"/>
          </a:xfrm>
        </p:spPr>
        <p:txBody>
          <a:bodyPr/>
          <a:lstStyle/>
          <a:p>
            <a:endParaRPr lang="en-GB" noProof="0"/>
          </a:p>
        </p:txBody>
      </p:sp>
      <p:sp>
        <p:nvSpPr>
          <p:cNvPr id="13" name="Dian numeron paikkamerkki 5">
            <a:extLst>
              <a:ext uri="{FF2B5EF4-FFF2-40B4-BE49-F238E27FC236}">
                <a16:creationId xmlns:a16="http://schemas.microsoft.com/office/drawing/2014/main" id="{0A24024F-EC2A-B242-BCC9-C97EA76596F4}"/>
              </a:ext>
            </a:extLst>
          </p:cNvPr>
          <p:cNvSpPr>
            <a:spLocks noGrp="1"/>
          </p:cNvSpPr>
          <p:nvPr>
            <p:ph type="sldNum" sz="quarter" idx="12"/>
          </p:nvPr>
        </p:nvSpPr>
        <p:spPr>
          <a:xfrm>
            <a:off x="10607040" y="6120000"/>
            <a:ext cx="746760" cy="360000"/>
          </a:xfrm>
        </p:spPr>
        <p:txBody>
          <a:bodyPr/>
          <a:lstStyle/>
          <a:p>
            <a:fld id="{C72CB9C3-DB46-DA41-83CB-EBBE11B2F479}" type="slidenum">
              <a:rPr lang="en-GB" noProof="0" smtClean="0"/>
              <a:t>‹#›</a:t>
            </a:fld>
            <a:endParaRPr lang="en-GB" noProof="0"/>
          </a:p>
        </p:txBody>
      </p:sp>
      <p:sp>
        <p:nvSpPr>
          <p:cNvPr id="4" name="Text Placeholder 3">
            <a:extLst>
              <a:ext uri="{FF2B5EF4-FFF2-40B4-BE49-F238E27FC236}">
                <a16:creationId xmlns:a16="http://schemas.microsoft.com/office/drawing/2014/main" id="{393B8929-7339-4F80-A2A7-A061F6C99318}"/>
              </a:ext>
            </a:extLst>
          </p:cNvPr>
          <p:cNvSpPr>
            <a:spLocks noGrp="1"/>
          </p:cNvSpPr>
          <p:nvPr>
            <p:ph type="body" sz="quarter" idx="13"/>
          </p:nvPr>
        </p:nvSpPr>
        <p:spPr>
          <a:xfrm>
            <a:off x="6481763" y="2544763"/>
            <a:ext cx="4872037" cy="3379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8" name="Kuva 6">
            <a:extLst>
              <a:ext uri="{FF2B5EF4-FFF2-40B4-BE49-F238E27FC236}">
                <a16:creationId xmlns:a16="http://schemas.microsoft.com/office/drawing/2014/main" id="{CDD7046F-0946-4E5F-975C-31A1791848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1013647663"/>
      </p:ext>
    </p:extLst>
  </p:cSld>
  <p:clrMapOvr>
    <a:masterClrMapping/>
  </p:clrMapOvr>
  <p:extLst>
    <p:ext uri="{DCECCB84-F9BA-43D5-87BE-67443E8EF086}">
      <p15:sldGuideLst xmlns:p15="http://schemas.microsoft.com/office/powerpoint/2012/main">
        <p15:guide id="1" orient="horz" pos="3997">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7">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9B2D0-A891-C24A-953A-89ECCA108A0A}"/>
              </a:ext>
            </a:extLst>
          </p:cNvPr>
          <p:cNvSpPr>
            <a:spLocks noGrp="1"/>
          </p:cNvSpPr>
          <p:nvPr>
            <p:ph type="ctrTitle"/>
          </p:nvPr>
        </p:nvSpPr>
        <p:spPr>
          <a:xfrm>
            <a:off x="6481174" y="535259"/>
            <a:ext cx="4872626" cy="1931735"/>
          </a:xfrm>
        </p:spPr>
        <p:txBody>
          <a:bodyPr anchor="b">
            <a:normAutofit/>
          </a:bodyPr>
          <a:lstStyle>
            <a:lvl1pPr algn="l">
              <a:defRPr sz="3000">
                <a:solidFill>
                  <a:srgbClr val="002EA2"/>
                </a:solidFill>
              </a:defRPr>
            </a:lvl1pPr>
          </a:lstStyle>
          <a:p>
            <a:r>
              <a:rPr lang="en-US" noProof="0"/>
              <a:t>Click to edit Master title style</a:t>
            </a:r>
            <a:endParaRPr lang="en-GB" noProof="0"/>
          </a:p>
        </p:txBody>
      </p:sp>
      <p:sp>
        <p:nvSpPr>
          <p:cNvPr id="11" name="Päivämäärän paikkamerkki 3">
            <a:extLst>
              <a:ext uri="{FF2B5EF4-FFF2-40B4-BE49-F238E27FC236}">
                <a16:creationId xmlns:a16="http://schemas.microsoft.com/office/drawing/2014/main" id="{6DC2BDC5-BCDC-B643-970C-E964892C1384}"/>
              </a:ext>
            </a:extLst>
          </p:cNvPr>
          <p:cNvSpPr>
            <a:spLocks noGrp="1"/>
          </p:cNvSpPr>
          <p:nvPr>
            <p:ph type="dt" sz="half" idx="10"/>
          </p:nvPr>
        </p:nvSpPr>
        <p:spPr>
          <a:xfrm>
            <a:off x="6481174" y="6120000"/>
            <a:ext cx="1047895" cy="360000"/>
          </a:xfrm>
        </p:spPr>
        <p:txBody>
          <a:bodyPr/>
          <a:lstStyle/>
          <a:p>
            <a:fld id="{91B5342E-9D4E-4D12-A5C7-C115C80620E9}" type="datetime1">
              <a:rPr lang="en-GB" noProof="0" smtClean="0"/>
              <a:t>25/01/2024</a:t>
            </a:fld>
            <a:endParaRPr lang="en-GB" noProof="0"/>
          </a:p>
        </p:txBody>
      </p:sp>
      <p:sp>
        <p:nvSpPr>
          <p:cNvPr id="12" name="Alatunnisteen paikkamerkki 4">
            <a:extLst>
              <a:ext uri="{FF2B5EF4-FFF2-40B4-BE49-F238E27FC236}">
                <a16:creationId xmlns:a16="http://schemas.microsoft.com/office/drawing/2014/main" id="{8D32E665-3D5E-C048-818C-A31AD159DD09}"/>
              </a:ext>
            </a:extLst>
          </p:cNvPr>
          <p:cNvSpPr>
            <a:spLocks noGrp="1"/>
          </p:cNvSpPr>
          <p:nvPr>
            <p:ph type="ftr" sz="quarter" idx="11"/>
          </p:nvPr>
        </p:nvSpPr>
        <p:spPr>
          <a:xfrm>
            <a:off x="7529069" y="6120000"/>
            <a:ext cx="2950117" cy="360000"/>
          </a:xfrm>
        </p:spPr>
        <p:txBody>
          <a:bodyPr/>
          <a:lstStyle/>
          <a:p>
            <a:endParaRPr lang="en-GB" noProof="0"/>
          </a:p>
        </p:txBody>
      </p:sp>
      <p:sp>
        <p:nvSpPr>
          <p:cNvPr id="13" name="Dian numeron paikkamerkki 5">
            <a:extLst>
              <a:ext uri="{FF2B5EF4-FFF2-40B4-BE49-F238E27FC236}">
                <a16:creationId xmlns:a16="http://schemas.microsoft.com/office/drawing/2014/main" id="{0A24024F-EC2A-B242-BCC9-C97EA76596F4}"/>
              </a:ext>
            </a:extLst>
          </p:cNvPr>
          <p:cNvSpPr>
            <a:spLocks noGrp="1"/>
          </p:cNvSpPr>
          <p:nvPr>
            <p:ph type="sldNum" sz="quarter" idx="12"/>
          </p:nvPr>
        </p:nvSpPr>
        <p:spPr>
          <a:xfrm>
            <a:off x="10607040" y="6120000"/>
            <a:ext cx="746760" cy="360000"/>
          </a:xfrm>
        </p:spPr>
        <p:txBody>
          <a:bodyPr/>
          <a:lstStyle/>
          <a:p>
            <a:fld id="{C72CB9C3-DB46-DA41-83CB-EBBE11B2F479}" type="slidenum">
              <a:rPr lang="en-GB" noProof="0" smtClean="0"/>
              <a:t>‹#›</a:t>
            </a:fld>
            <a:endParaRPr lang="en-GB" noProof="0"/>
          </a:p>
        </p:txBody>
      </p:sp>
      <p:sp>
        <p:nvSpPr>
          <p:cNvPr id="4" name="Text Placeholder 3">
            <a:extLst>
              <a:ext uri="{FF2B5EF4-FFF2-40B4-BE49-F238E27FC236}">
                <a16:creationId xmlns:a16="http://schemas.microsoft.com/office/drawing/2014/main" id="{393B8929-7339-4F80-A2A7-A061F6C99318}"/>
              </a:ext>
            </a:extLst>
          </p:cNvPr>
          <p:cNvSpPr>
            <a:spLocks noGrp="1"/>
          </p:cNvSpPr>
          <p:nvPr>
            <p:ph type="body" sz="quarter" idx="13"/>
          </p:nvPr>
        </p:nvSpPr>
        <p:spPr>
          <a:xfrm>
            <a:off x="6481763" y="2544763"/>
            <a:ext cx="4872037" cy="3379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8" name="Kuva 6">
            <a:extLst>
              <a:ext uri="{FF2B5EF4-FFF2-40B4-BE49-F238E27FC236}">
                <a16:creationId xmlns:a16="http://schemas.microsoft.com/office/drawing/2014/main" id="{8621269B-A8D0-461B-A375-99B20F3BD3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3516877214"/>
      </p:ext>
    </p:extLst>
  </p:cSld>
  <p:clrMapOvr>
    <a:masterClrMapping/>
  </p:clrMapOvr>
  <p:extLst>
    <p:ext uri="{DCECCB84-F9BA-43D5-87BE-67443E8EF086}">
      <p15:sldGuideLst xmlns:p15="http://schemas.microsoft.com/office/powerpoint/2012/main">
        <p15:guide id="1" orient="horz" pos="3997">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8">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9B2D0-A891-C24A-953A-89ECCA108A0A}"/>
              </a:ext>
            </a:extLst>
          </p:cNvPr>
          <p:cNvSpPr>
            <a:spLocks noGrp="1"/>
          </p:cNvSpPr>
          <p:nvPr>
            <p:ph type="ctrTitle"/>
          </p:nvPr>
        </p:nvSpPr>
        <p:spPr>
          <a:xfrm>
            <a:off x="6481174" y="535259"/>
            <a:ext cx="4872626" cy="1931735"/>
          </a:xfrm>
        </p:spPr>
        <p:txBody>
          <a:bodyPr anchor="b">
            <a:normAutofit/>
          </a:bodyPr>
          <a:lstStyle>
            <a:lvl1pPr algn="l">
              <a:defRPr sz="3000">
                <a:solidFill>
                  <a:srgbClr val="002EA2"/>
                </a:solidFill>
              </a:defRPr>
            </a:lvl1pPr>
          </a:lstStyle>
          <a:p>
            <a:r>
              <a:rPr lang="en-US" noProof="0"/>
              <a:t>Click to edit Master title style</a:t>
            </a:r>
            <a:endParaRPr lang="en-GB" noProof="0"/>
          </a:p>
        </p:txBody>
      </p:sp>
      <p:sp>
        <p:nvSpPr>
          <p:cNvPr id="11" name="Päivämäärän paikkamerkki 3">
            <a:extLst>
              <a:ext uri="{FF2B5EF4-FFF2-40B4-BE49-F238E27FC236}">
                <a16:creationId xmlns:a16="http://schemas.microsoft.com/office/drawing/2014/main" id="{6DC2BDC5-BCDC-B643-970C-E964892C1384}"/>
              </a:ext>
            </a:extLst>
          </p:cNvPr>
          <p:cNvSpPr>
            <a:spLocks noGrp="1"/>
          </p:cNvSpPr>
          <p:nvPr>
            <p:ph type="dt" sz="half" idx="10"/>
          </p:nvPr>
        </p:nvSpPr>
        <p:spPr>
          <a:xfrm>
            <a:off x="6481174" y="6120000"/>
            <a:ext cx="1047895" cy="360000"/>
          </a:xfrm>
        </p:spPr>
        <p:txBody>
          <a:bodyPr/>
          <a:lstStyle/>
          <a:p>
            <a:fld id="{91B5342E-9D4E-4D12-A5C7-C115C80620E9}" type="datetime1">
              <a:rPr lang="en-GB" noProof="0" smtClean="0"/>
              <a:t>25/01/2024</a:t>
            </a:fld>
            <a:endParaRPr lang="en-GB" noProof="0"/>
          </a:p>
        </p:txBody>
      </p:sp>
      <p:sp>
        <p:nvSpPr>
          <p:cNvPr id="12" name="Alatunnisteen paikkamerkki 4">
            <a:extLst>
              <a:ext uri="{FF2B5EF4-FFF2-40B4-BE49-F238E27FC236}">
                <a16:creationId xmlns:a16="http://schemas.microsoft.com/office/drawing/2014/main" id="{8D32E665-3D5E-C048-818C-A31AD159DD09}"/>
              </a:ext>
            </a:extLst>
          </p:cNvPr>
          <p:cNvSpPr>
            <a:spLocks noGrp="1"/>
          </p:cNvSpPr>
          <p:nvPr>
            <p:ph type="ftr" sz="quarter" idx="11"/>
          </p:nvPr>
        </p:nvSpPr>
        <p:spPr>
          <a:xfrm>
            <a:off x="7529069" y="6120000"/>
            <a:ext cx="2950117" cy="360000"/>
          </a:xfrm>
        </p:spPr>
        <p:txBody>
          <a:bodyPr/>
          <a:lstStyle/>
          <a:p>
            <a:endParaRPr lang="en-GB" noProof="0"/>
          </a:p>
        </p:txBody>
      </p:sp>
      <p:sp>
        <p:nvSpPr>
          <p:cNvPr id="13" name="Dian numeron paikkamerkki 5">
            <a:extLst>
              <a:ext uri="{FF2B5EF4-FFF2-40B4-BE49-F238E27FC236}">
                <a16:creationId xmlns:a16="http://schemas.microsoft.com/office/drawing/2014/main" id="{0A24024F-EC2A-B242-BCC9-C97EA76596F4}"/>
              </a:ext>
            </a:extLst>
          </p:cNvPr>
          <p:cNvSpPr>
            <a:spLocks noGrp="1"/>
          </p:cNvSpPr>
          <p:nvPr>
            <p:ph type="sldNum" sz="quarter" idx="12"/>
          </p:nvPr>
        </p:nvSpPr>
        <p:spPr>
          <a:xfrm>
            <a:off x="10607040" y="6120000"/>
            <a:ext cx="746760" cy="360000"/>
          </a:xfrm>
        </p:spPr>
        <p:txBody>
          <a:bodyPr/>
          <a:lstStyle/>
          <a:p>
            <a:fld id="{C72CB9C3-DB46-DA41-83CB-EBBE11B2F479}" type="slidenum">
              <a:rPr lang="en-GB" noProof="0" smtClean="0"/>
              <a:t>‹#›</a:t>
            </a:fld>
            <a:endParaRPr lang="en-GB" noProof="0"/>
          </a:p>
        </p:txBody>
      </p:sp>
      <p:sp>
        <p:nvSpPr>
          <p:cNvPr id="4" name="Text Placeholder 3">
            <a:extLst>
              <a:ext uri="{FF2B5EF4-FFF2-40B4-BE49-F238E27FC236}">
                <a16:creationId xmlns:a16="http://schemas.microsoft.com/office/drawing/2014/main" id="{393B8929-7339-4F80-A2A7-A061F6C99318}"/>
              </a:ext>
            </a:extLst>
          </p:cNvPr>
          <p:cNvSpPr>
            <a:spLocks noGrp="1"/>
          </p:cNvSpPr>
          <p:nvPr>
            <p:ph type="body" sz="quarter" idx="13"/>
          </p:nvPr>
        </p:nvSpPr>
        <p:spPr>
          <a:xfrm>
            <a:off x="6481763" y="2544763"/>
            <a:ext cx="4872037" cy="3379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8" name="Kuva 6">
            <a:extLst>
              <a:ext uri="{FF2B5EF4-FFF2-40B4-BE49-F238E27FC236}">
                <a16:creationId xmlns:a16="http://schemas.microsoft.com/office/drawing/2014/main" id="{3F20150A-B903-44EC-84FD-C9B836A6AC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1535011501"/>
      </p:ext>
    </p:extLst>
  </p:cSld>
  <p:clrMapOvr>
    <a:masterClrMapping/>
  </p:clrMapOvr>
  <p:extLst>
    <p:ext uri="{DCECCB84-F9BA-43D5-87BE-67443E8EF086}">
      <p15:sldGuideLst xmlns:p15="http://schemas.microsoft.com/office/powerpoint/2012/main">
        <p15:guide id="1" orient="horz" pos="3997">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fric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D8A87060-1DD2-5148-9141-8AE49C918E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166" y="0"/>
            <a:ext cx="12234900" cy="6868892"/>
          </a:xfrm>
          <a:prstGeom prst="rect">
            <a:avLst/>
          </a:prstGeom>
        </p:spPr>
      </p:pic>
      <p:pic>
        <p:nvPicPr>
          <p:cNvPr id="10" name="Kuva 9">
            <a:extLst>
              <a:ext uri="{FF2B5EF4-FFF2-40B4-BE49-F238E27FC236}">
                <a16:creationId xmlns:a16="http://schemas.microsoft.com/office/drawing/2014/main" id="{65E78CE1-0D6B-0E41-98EF-7761910ADF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936270" y="-2"/>
            <a:ext cx="4153913" cy="1788850"/>
          </a:xfrm>
          <a:prstGeom prst="rect">
            <a:avLst/>
          </a:prstGeom>
        </p:spPr>
      </p:pic>
      <p:pic>
        <p:nvPicPr>
          <p:cNvPr id="9" name="Kuva 8">
            <a:extLst>
              <a:ext uri="{FF2B5EF4-FFF2-40B4-BE49-F238E27FC236}">
                <a16:creationId xmlns:a16="http://schemas.microsoft.com/office/drawing/2014/main" id="{4CD6E894-4988-7C49-8F0F-6C1E685835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840565" y="2057071"/>
            <a:ext cx="2892213" cy="1245508"/>
          </a:xfrm>
          <a:prstGeom prst="rect">
            <a:avLst/>
          </a:prstGeom>
        </p:spPr>
      </p:pic>
      <p:pic>
        <p:nvPicPr>
          <p:cNvPr id="8" name="Kuva 7">
            <a:extLst>
              <a:ext uri="{FF2B5EF4-FFF2-40B4-BE49-F238E27FC236}">
                <a16:creationId xmlns:a16="http://schemas.microsoft.com/office/drawing/2014/main" id="{C214C01B-9314-894B-B9E2-167D02970F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flipH="1" flipV="1">
            <a:off x="7828880" y="1735360"/>
            <a:ext cx="6134104" cy="2641603"/>
          </a:xfrm>
          <a:prstGeom prst="rect">
            <a:avLst/>
          </a:prstGeom>
        </p:spPr>
      </p:pic>
      <p:sp>
        <p:nvSpPr>
          <p:cNvPr id="13" name="Otsikko 1">
            <a:extLst>
              <a:ext uri="{FF2B5EF4-FFF2-40B4-BE49-F238E27FC236}">
                <a16:creationId xmlns:a16="http://schemas.microsoft.com/office/drawing/2014/main" id="{82DAD465-336F-804B-9324-CB62283EDA05}"/>
              </a:ext>
            </a:extLst>
          </p:cNvPr>
          <p:cNvSpPr>
            <a:spLocks noGrp="1"/>
          </p:cNvSpPr>
          <p:nvPr>
            <p:ph type="title"/>
          </p:nvPr>
        </p:nvSpPr>
        <p:spPr>
          <a:xfrm>
            <a:off x="1793631" y="2011680"/>
            <a:ext cx="7535008" cy="2000727"/>
          </a:xfrm>
        </p:spPr>
        <p:txBody>
          <a:bodyPr anchor="b">
            <a:normAutofit/>
          </a:bodyPr>
          <a:lstStyle>
            <a:lvl1pPr>
              <a:defRPr sz="4000">
                <a:solidFill>
                  <a:schemeClr val="bg1"/>
                </a:solidFill>
              </a:defRPr>
            </a:lvl1pPr>
          </a:lstStyle>
          <a:p>
            <a:r>
              <a:rPr lang="en-US" noProof="0"/>
              <a:t>Click to edit Master title style</a:t>
            </a:r>
            <a:endParaRPr lang="en-GB" noProof="0"/>
          </a:p>
        </p:txBody>
      </p:sp>
      <p:sp>
        <p:nvSpPr>
          <p:cNvPr id="14" name="Tekstin paikkamerkki 2">
            <a:extLst>
              <a:ext uri="{FF2B5EF4-FFF2-40B4-BE49-F238E27FC236}">
                <a16:creationId xmlns:a16="http://schemas.microsoft.com/office/drawing/2014/main" id="{89CCDCC7-7FD1-2D4C-AA9B-D5F768873F69}"/>
              </a:ext>
            </a:extLst>
          </p:cNvPr>
          <p:cNvSpPr>
            <a:spLocks noGrp="1"/>
          </p:cNvSpPr>
          <p:nvPr>
            <p:ph type="body" idx="1"/>
          </p:nvPr>
        </p:nvSpPr>
        <p:spPr>
          <a:xfrm>
            <a:off x="1793631" y="4039395"/>
            <a:ext cx="753500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30775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india">
    <p:spTree>
      <p:nvGrpSpPr>
        <p:cNvPr id="1" name=""/>
        <p:cNvGrpSpPr/>
        <p:nvPr/>
      </p:nvGrpSpPr>
      <p:grpSpPr>
        <a:xfrm>
          <a:off x="0" y="0"/>
          <a:ext cx="0" cy="0"/>
          <a:chOff x="0" y="0"/>
          <a:chExt cx="0" cy="0"/>
        </a:xfrm>
      </p:grpSpPr>
      <p:pic>
        <p:nvPicPr>
          <p:cNvPr id="10" name="Picture 3" descr="A picture containing mountain, grass, outdoor, nature&#10;&#10;Description automatically generated">
            <a:extLst>
              <a:ext uri="{FF2B5EF4-FFF2-40B4-BE49-F238E27FC236}">
                <a16:creationId xmlns:a16="http://schemas.microsoft.com/office/drawing/2014/main" id="{B6C7E7D4-8284-CB4A-BBB2-3A5211E640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7999"/>
          </a:xfrm>
          <a:prstGeom prst="rect">
            <a:avLst/>
          </a:prstGeom>
        </p:spPr>
      </p:pic>
      <p:pic>
        <p:nvPicPr>
          <p:cNvPr id="9" name="Kuva 8">
            <a:extLst>
              <a:ext uri="{FF2B5EF4-FFF2-40B4-BE49-F238E27FC236}">
                <a16:creationId xmlns:a16="http://schemas.microsoft.com/office/drawing/2014/main" id="{86385529-2B8F-8647-9485-5AD03892C129}"/>
              </a:ext>
            </a:extLst>
          </p:cNvPr>
          <p:cNvPicPr>
            <a:picLocks noChangeAspect="1"/>
          </p:cNvPicPr>
          <p:nvPr userDrawn="1"/>
        </p:nvPicPr>
        <p:blipFill>
          <a:blip r:embed="rId3"/>
          <a:srcRect/>
          <a:stretch/>
        </p:blipFill>
        <p:spPr>
          <a:xfrm>
            <a:off x="969909" y="-8361"/>
            <a:ext cx="4104397" cy="1790345"/>
          </a:xfrm>
          <a:prstGeom prst="rect">
            <a:avLst/>
          </a:prstGeom>
        </p:spPr>
      </p:pic>
      <p:pic>
        <p:nvPicPr>
          <p:cNvPr id="8" name="Kuva 7">
            <a:extLst>
              <a:ext uri="{FF2B5EF4-FFF2-40B4-BE49-F238E27FC236}">
                <a16:creationId xmlns:a16="http://schemas.microsoft.com/office/drawing/2014/main" id="{B6DBFE16-DC8F-AE4B-93F8-2E3DAE8629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812945" y="1746250"/>
            <a:ext cx="6134100" cy="2641600"/>
          </a:xfrm>
          <a:prstGeom prst="rect">
            <a:avLst/>
          </a:prstGeom>
        </p:spPr>
      </p:pic>
      <p:pic>
        <p:nvPicPr>
          <p:cNvPr id="18" name="Kuva 17">
            <a:extLst>
              <a:ext uri="{FF2B5EF4-FFF2-40B4-BE49-F238E27FC236}">
                <a16:creationId xmlns:a16="http://schemas.microsoft.com/office/drawing/2014/main" id="{C55B279A-C13D-A74E-BEC3-8A7FBD29B31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flipH="1" flipV="1">
            <a:off x="-842400" y="2057072"/>
            <a:ext cx="2892212" cy="1245508"/>
          </a:xfrm>
          <a:prstGeom prst="rect">
            <a:avLst/>
          </a:prstGeom>
        </p:spPr>
      </p:pic>
      <p:sp>
        <p:nvSpPr>
          <p:cNvPr id="13" name="Otsikko 1">
            <a:extLst>
              <a:ext uri="{FF2B5EF4-FFF2-40B4-BE49-F238E27FC236}">
                <a16:creationId xmlns:a16="http://schemas.microsoft.com/office/drawing/2014/main" id="{82DAD465-336F-804B-9324-CB62283EDA05}"/>
              </a:ext>
            </a:extLst>
          </p:cNvPr>
          <p:cNvSpPr>
            <a:spLocks noGrp="1"/>
          </p:cNvSpPr>
          <p:nvPr>
            <p:ph type="title"/>
          </p:nvPr>
        </p:nvSpPr>
        <p:spPr>
          <a:xfrm>
            <a:off x="1793631" y="2011680"/>
            <a:ext cx="7535008" cy="2000727"/>
          </a:xfrm>
        </p:spPr>
        <p:txBody>
          <a:bodyPr anchor="b">
            <a:normAutofit/>
          </a:bodyPr>
          <a:lstStyle>
            <a:lvl1pPr>
              <a:defRPr sz="4000">
                <a:solidFill>
                  <a:schemeClr val="bg1"/>
                </a:solidFill>
              </a:defRPr>
            </a:lvl1pPr>
          </a:lstStyle>
          <a:p>
            <a:r>
              <a:rPr lang="en-US" noProof="0"/>
              <a:t>Click to edit Master title style</a:t>
            </a:r>
            <a:endParaRPr lang="en-GB" noProof="0"/>
          </a:p>
        </p:txBody>
      </p:sp>
      <p:sp>
        <p:nvSpPr>
          <p:cNvPr id="14" name="Tekstin paikkamerkki 2">
            <a:extLst>
              <a:ext uri="{FF2B5EF4-FFF2-40B4-BE49-F238E27FC236}">
                <a16:creationId xmlns:a16="http://schemas.microsoft.com/office/drawing/2014/main" id="{89CCDCC7-7FD1-2D4C-AA9B-D5F768873F69}"/>
              </a:ext>
            </a:extLst>
          </p:cNvPr>
          <p:cNvSpPr>
            <a:spLocks noGrp="1"/>
          </p:cNvSpPr>
          <p:nvPr>
            <p:ph type="body" idx="1"/>
          </p:nvPr>
        </p:nvSpPr>
        <p:spPr>
          <a:xfrm>
            <a:off x="1793631" y="4039395"/>
            <a:ext cx="753500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22658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hin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4875F73-1C21-4C44-853D-83C3FB7654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686"/>
            <a:ext cx="12210206" cy="6862685"/>
          </a:xfrm>
          <a:prstGeom prst="rect">
            <a:avLst/>
          </a:prstGeom>
        </p:spPr>
      </p:pic>
      <p:pic>
        <p:nvPicPr>
          <p:cNvPr id="10" name="Kuva 9">
            <a:extLst>
              <a:ext uri="{FF2B5EF4-FFF2-40B4-BE49-F238E27FC236}">
                <a16:creationId xmlns:a16="http://schemas.microsoft.com/office/drawing/2014/main" id="{2096568C-D7F1-8B40-B36F-9B0D5C0FB3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2208" y="-8918"/>
            <a:ext cx="4137976" cy="1781986"/>
          </a:xfrm>
          <a:prstGeom prst="rect">
            <a:avLst/>
          </a:prstGeom>
        </p:spPr>
      </p:pic>
      <p:pic>
        <p:nvPicPr>
          <p:cNvPr id="9" name="Kuva 8">
            <a:extLst>
              <a:ext uri="{FF2B5EF4-FFF2-40B4-BE49-F238E27FC236}">
                <a16:creationId xmlns:a16="http://schemas.microsoft.com/office/drawing/2014/main" id="{D0BAED42-5DAB-B040-A28C-33DBCD21CE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821735" y="1746253"/>
            <a:ext cx="6134108" cy="2641604"/>
          </a:xfrm>
          <a:prstGeom prst="rect">
            <a:avLst/>
          </a:prstGeom>
        </p:spPr>
      </p:pic>
      <p:pic>
        <p:nvPicPr>
          <p:cNvPr id="8" name="Kuva 7">
            <a:extLst>
              <a:ext uri="{FF2B5EF4-FFF2-40B4-BE49-F238E27FC236}">
                <a16:creationId xmlns:a16="http://schemas.microsoft.com/office/drawing/2014/main" id="{F4247B67-39EA-D647-ADAF-3D7E2D34E65B}"/>
              </a:ext>
            </a:extLst>
          </p:cNvPr>
          <p:cNvPicPr>
            <a:picLocks noChangeAspect="1"/>
          </p:cNvPicPr>
          <p:nvPr userDrawn="1"/>
        </p:nvPicPr>
        <p:blipFill>
          <a:blip r:embed="rId5"/>
          <a:srcRect/>
          <a:stretch/>
        </p:blipFill>
        <p:spPr>
          <a:xfrm rot="16200000" flipH="1">
            <a:off x="-823949" y="2057914"/>
            <a:ext cx="2858271" cy="1246783"/>
          </a:xfrm>
          <a:prstGeom prst="rect">
            <a:avLst/>
          </a:prstGeom>
        </p:spPr>
      </p:pic>
      <p:sp>
        <p:nvSpPr>
          <p:cNvPr id="13" name="Otsikko 1">
            <a:extLst>
              <a:ext uri="{FF2B5EF4-FFF2-40B4-BE49-F238E27FC236}">
                <a16:creationId xmlns:a16="http://schemas.microsoft.com/office/drawing/2014/main" id="{82DAD465-336F-804B-9324-CB62283EDA05}"/>
              </a:ext>
            </a:extLst>
          </p:cNvPr>
          <p:cNvSpPr>
            <a:spLocks noGrp="1"/>
          </p:cNvSpPr>
          <p:nvPr>
            <p:ph type="title"/>
          </p:nvPr>
        </p:nvSpPr>
        <p:spPr>
          <a:xfrm>
            <a:off x="1793631" y="2029968"/>
            <a:ext cx="7535008" cy="1982439"/>
          </a:xfrm>
        </p:spPr>
        <p:txBody>
          <a:bodyPr anchor="b">
            <a:normAutofit/>
          </a:bodyPr>
          <a:lstStyle>
            <a:lvl1pPr>
              <a:defRPr sz="4000">
                <a:solidFill>
                  <a:schemeClr val="bg1"/>
                </a:solidFill>
              </a:defRPr>
            </a:lvl1pPr>
          </a:lstStyle>
          <a:p>
            <a:r>
              <a:rPr lang="en-US" noProof="0"/>
              <a:t>Click to edit Master title style</a:t>
            </a:r>
            <a:endParaRPr lang="en-GB" noProof="0"/>
          </a:p>
        </p:txBody>
      </p:sp>
      <p:sp>
        <p:nvSpPr>
          <p:cNvPr id="14" name="Tekstin paikkamerkki 2">
            <a:extLst>
              <a:ext uri="{FF2B5EF4-FFF2-40B4-BE49-F238E27FC236}">
                <a16:creationId xmlns:a16="http://schemas.microsoft.com/office/drawing/2014/main" id="{89CCDCC7-7FD1-2D4C-AA9B-D5F768873F69}"/>
              </a:ext>
            </a:extLst>
          </p:cNvPr>
          <p:cNvSpPr>
            <a:spLocks noGrp="1"/>
          </p:cNvSpPr>
          <p:nvPr>
            <p:ph type="body" idx="1"/>
          </p:nvPr>
        </p:nvSpPr>
        <p:spPr>
          <a:xfrm>
            <a:off x="1793631" y="4039395"/>
            <a:ext cx="753500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26327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F402F32-3ED6-DA41-BBB5-2C267260FE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0658" y="2596551"/>
            <a:ext cx="4799897" cy="962740"/>
          </a:xfrm>
          <a:prstGeom prst="rect">
            <a:avLst/>
          </a:prstGeom>
        </p:spPr>
      </p:pic>
      <p:grpSp>
        <p:nvGrpSpPr>
          <p:cNvPr id="22" name="Ryhmä 21">
            <a:extLst>
              <a:ext uri="{FF2B5EF4-FFF2-40B4-BE49-F238E27FC236}">
                <a16:creationId xmlns:a16="http://schemas.microsoft.com/office/drawing/2014/main" id="{E77970B7-8000-6E48-9FFE-E0772A5E93FC}"/>
              </a:ext>
            </a:extLst>
          </p:cNvPr>
          <p:cNvGrpSpPr/>
          <p:nvPr userDrawn="1"/>
        </p:nvGrpSpPr>
        <p:grpSpPr>
          <a:xfrm>
            <a:off x="6633552" y="793399"/>
            <a:ext cx="4981185" cy="4952679"/>
            <a:chOff x="6633552" y="628807"/>
            <a:chExt cx="4981185" cy="4952679"/>
          </a:xfrm>
        </p:grpSpPr>
        <p:pic>
          <p:nvPicPr>
            <p:cNvPr id="6" name="Kuva 5">
              <a:extLst>
                <a:ext uri="{FF2B5EF4-FFF2-40B4-BE49-F238E27FC236}">
                  <a16:creationId xmlns:a16="http://schemas.microsoft.com/office/drawing/2014/main" id="{C77CFD80-264D-9E4B-B5C4-97C69D921B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33552" y="628807"/>
              <a:ext cx="1111944" cy="1017856"/>
            </a:xfrm>
            <a:prstGeom prst="rect">
              <a:avLst/>
            </a:prstGeom>
          </p:spPr>
        </p:pic>
        <p:pic>
          <p:nvPicPr>
            <p:cNvPr id="11" name="Kuva 10">
              <a:extLst>
                <a:ext uri="{FF2B5EF4-FFF2-40B4-BE49-F238E27FC236}">
                  <a16:creationId xmlns:a16="http://schemas.microsoft.com/office/drawing/2014/main" id="{975007B1-98F9-7748-8F45-FA90B51D5A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18484" y="765827"/>
              <a:ext cx="475708" cy="601122"/>
            </a:xfrm>
            <a:prstGeom prst="rect">
              <a:avLst/>
            </a:prstGeom>
          </p:spPr>
        </p:pic>
        <p:pic>
          <p:nvPicPr>
            <p:cNvPr id="15" name="Kuva 14">
              <a:extLst>
                <a:ext uri="{FF2B5EF4-FFF2-40B4-BE49-F238E27FC236}">
                  <a16:creationId xmlns:a16="http://schemas.microsoft.com/office/drawing/2014/main" id="{27938182-43FA-684E-988D-7CA232287F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21824" y="891404"/>
              <a:ext cx="1503483" cy="537501"/>
            </a:xfrm>
            <a:prstGeom prst="rect">
              <a:avLst/>
            </a:prstGeom>
          </p:spPr>
        </p:pic>
        <p:pic>
          <p:nvPicPr>
            <p:cNvPr id="31" name="Kuva 30">
              <a:extLst>
                <a:ext uri="{FF2B5EF4-FFF2-40B4-BE49-F238E27FC236}">
                  <a16:creationId xmlns:a16="http://schemas.microsoft.com/office/drawing/2014/main" id="{84ECD2D7-A9F4-3D46-990E-D03E79D5382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17906" y="2878539"/>
              <a:ext cx="747682" cy="398764"/>
            </a:xfrm>
            <a:prstGeom prst="rect">
              <a:avLst/>
            </a:prstGeom>
          </p:spPr>
        </p:pic>
        <p:pic>
          <p:nvPicPr>
            <p:cNvPr id="33" name="Kuva 32">
              <a:extLst>
                <a:ext uri="{FF2B5EF4-FFF2-40B4-BE49-F238E27FC236}">
                  <a16:creationId xmlns:a16="http://schemas.microsoft.com/office/drawing/2014/main" id="{475E015C-6752-EF48-A0FF-8CBDD27F9F8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626214" y="2762302"/>
              <a:ext cx="1034631" cy="472815"/>
            </a:xfrm>
            <a:prstGeom prst="rect">
              <a:avLst/>
            </a:prstGeom>
          </p:spPr>
        </p:pic>
        <p:pic>
          <p:nvPicPr>
            <p:cNvPr id="35" name="Kuva 34">
              <a:extLst>
                <a:ext uri="{FF2B5EF4-FFF2-40B4-BE49-F238E27FC236}">
                  <a16:creationId xmlns:a16="http://schemas.microsoft.com/office/drawing/2014/main" id="{405FDF1B-511B-2242-A39B-A25082EFE4A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049776" y="1826554"/>
              <a:ext cx="694186" cy="550269"/>
            </a:xfrm>
            <a:prstGeom prst="rect">
              <a:avLst/>
            </a:prstGeom>
          </p:spPr>
        </p:pic>
        <p:pic>
          <p:nvPicPr>
            <p:cNvPr id="37" name="Kuva 36">
              <a:extLst>
                <a:ext uri="{FF2B5EF4-FFF2-40B4-BE49-F238E27FC236}">
                  <a16:creationId xmlns:a16="http://schemas.microsoft.com/office/drawing/2014/main" id="{D7C5FD52-BABF-B14D-8E9C-53B9FCA0F62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490675" y="2682530"/>
              <a:ext cx="1034632" cy="553855"/>
            </a:xfrm>
            <a:prstGeom prst="rect">
              <a:avLst/>
            </a:prstGeom>
          </p:spPr>
        </p:pic>
        <p:pic>
          <p:nvPicPr>
            <p:cNvPr id="39" name="Kuva 38">
              <a:extLst>
                <a:ext uri="{FF2B5EF4-FFF2-40B4-BE49-F238E27FC236}">
                  <a16:creationId xmlns:a16="http://schemas.microsoft.com/office/drawing/2014/main" id="{943CAB08-E6B2-2448-B211-0AC7889C0D8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861312" y="1709024"/>
              <a:ext cx="572760" cy="757236"/>
            </a:xfrm>
            <a:prstGeom prst="rect">
              <a:avLst/>
            </a:prstGeom>
          </p:spPr>
        </p:pic>
        <p:pic>
          <p:nvPicPr>
            <p:cNvPr id="43" name="Kuva 42">
              <a:extLst>
                <a:ext uri="{FF2B5EF4-FFF2-40B4-BE49-F238E27FC236}">
                  <a16:creationId xmlns:a16="http://schemas.microsoft.com/office/drawing/2014/main" id="{768EEAE9-DD74-E64F-B296-3FE06039128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653500" y="713328"/>
              <a:ext cx="1111944" cy="785774"/>
            </a:xfrm>
            <a:prstGeom prst="rect">
              <a:avLst/>
            </a:prstGeom>
          </p:spPr>
        </p:pic>
        <p:pic>
          <p:nvPicPr>
            <p:cNvPr id="13" name="Kuva 12">
              <a:extLst>
                <a:ext uri="{FF2B5EF4-FFF2-40B4-BE49-F238E27FC236}">
                  <a16:creationId xmlns:a16="http://schemas.microsoft.com/office/drawing/2014/main" id="{2D69B83E-7102-7B4B-B09E-9745A5CD77F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929371" y="5311040"/>
              <a:ext cx="930668" cy="269201"/>
            </a:xfrm>
            <a:prstGeom prst="rect">
              <a:avLst/>
            </a:prstGeom>
          </p:spPr>
        </p:pic>
        <p:pic>
          <p:nvPicPr>
            <p:cNvPr id="17" name="Kuva 16">
              <a:extLst>
                <a:ext uri="{FF2B5EF4-FFF2-40B4-BE49-F238E27FC236}">
                  <a16:creationId xmlns:a16="http://schemas.microsoft.com/office/drawing/2014/main" id="{46444D2F-BBF4-1245-9414-2C38734344C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454531" y="5332648"/>
              <a:ext cx="1377996" cy="248838"/>
            </a:xfrm>
            <a:prstGeom prst="rect">
              <a:avLst/>
            </a:prstGeom>
          </p:spPr>
        </p:pic>
        <p:pic>
          <p:nvPicPr>
            <p:cNvPr id="19" name="Kuva 18">
              <a:extLst>
                <a:ext uri="{FF2B5EF4-FFF2-40B4-BE49-F238E27FC236}">
                  <a16:creationId xmlns:a16="http://schemas.microsoft.com/office/drawing/2014/main" id="{C82A3D5D-897D-9A41-8AFB-01956FA4906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508864" y="3606039"/>
              <a:ext cx="1390369" cy="555229"/>
            </a:xfrm>
            <a:prstGeom prst="rect">
              <a:avLst/>
            </a:prstGeom>
          </p:spPr>
        </p:pic>
        <p:pic>
          <p:nvPicPr>
            <p:cNvPr id="21" name="Kuva 20">
              <a:extLst>
                <a:ext uri="{FF2B5EF4-FFF2-40B4-BE49-F238E27FC236}">
                  <a16:creationId xmlns:a16="http://schemas.microsoft.com/office/drawing/2014/main" id="{0E071446-C787-7A43-9297-7DE5D7317FB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444190" y="5292305"/>
              <a:ext cx="1081118" cy="287936"/>
            </a:xfrm>
            <a:prstGeom prst="rect">
              <a:avLst/>
            </a:prstGeom>
          </p:spPr>
        </p:pic>
        <p:pic>
          <p:nvPicPr>
            <p:cNvPr id="27" name="Kuva 26">
              <a:extLst>
                <a:ext uri="{FF2B5EF4-FFF2-40B4-BE49-F238E27FC236}">
                  <a16:creationId xmlns:a16="http://schemas.microsoft.com/office/drawing/2014/main" id="{CDA6BFF7-DF5A-1E49-9EE0-ECDEAE11637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9896723" y="4469908"/>
              <a:ext cx="1718014" cy="408819"/>
            </a:xfrm>
            <a:prstGeom prst="rect">
              <a:avLst/>
            </a:prstGeom>
          </p:spPr>
        </p:pic>
        <p:pic>
          <p:nvPicPr>
            <p:cNvPr id="29" name="Kuva 28" descr="Kuva, joka sisältää kohteen teksti&#10;&#10;Kuvaus luotu automaattisesti">
              <a:extLst>
                <a:ext uri="{FF2B5EF4-FFF2-40B4-BE49-F238E27FC236}">
                  <a16:creationId xmlns:a16="http://schemas.microsoft.com/office/drawing/2014/main" id="{6CB5310F-4117-5A41-B88B-25CCFFB0003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427020" y="3782472"/>
              <a:ext cx="1098288" cy="279648"/>
            </a:xfrm>
            <a:prstGeom prst="rect">
              <a:avLst/>
            </a:prstGeom>
          </p:spPr>
        </p:pic>
        <p:pic>
          <p:nvPicPr>
            <p:cNvPr id="41" name="Kuva 40">
              <a:extLst>
                <a:ext uri="{FF2B5EF4-FFF2-40B4-BE49-F238E27FC236}">
                  <a16:creationId xmlns:a16="http://schemas.microsoft.com/office/drawing/2014/main" id="{85EBDFDB-24DD-684C-8A9B-AA34ED8159D0}"/>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480726" y="4456328"/>
              <a:ext cx="1325607" cy="490842"/>
            </a:xfrm>
            <a:prstGeom prst="rect">
              <a:avLst/>
            </a:prstGeom>
          </p:spPr>
        </p:pic>
        <p:pic>
          <p:nvPicPr>
            <p:cNvPr id="46" name="Kuva 45">
              <a:extLst>
                <a:ext uri="{FF2B5EF4-FFF2-40B4-BE49-F238E27FC236}">
                  <a16:creationId xmlns:a16="http://schemas.microsoft.com/office/drawing/2014/main" id="{F2FE62C1-DAC1-D944-9200-C5F0AF5EC74A}"/>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917906" y="4545731"/>
              <a:ext cx="953599" cy="301684"/>
            </a:xfrm>
            <a:prstGeom prst="rect">
              <a:avLst/>
            </a:prstGeom>
          </p:spPr>
        </p:pic>
        <p:pic>
          <p:nvPicPr>
            <p:cNvPr id="4" name="Kuva 3">
              <a:extLst>
                <a:ext uri="{FF2B5EF4-FFF2-40B4-BE49-F238E27FC236}">
                  <a16:creationId xmlns:a16="http://schemas.microsoft.com/office/drawing/2014/main" id="{BE95DCA9-35B3-BF43-8E9B-7D7B0FB01D4C}"/>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9616334" y="1924781"/>
              <a:ext cx="1908974" cy="408818"/>
            </a:xfrm>
            <a:prstGeom prst="rect">
              <a:avLst/>
            </a:prstGeom>
          </p:spPr>
        </p:pic>
        <p:pic>
          <p:nvPicPr>
            <p:cNvPr id="9" name="Kuva 8">
              <a:extLst>
                <a:ext uri="{FF2B5EF4-FFF2-40B4-BE49-F238E27FC236}">
                  <a16:creationId xmlns:a16="http://schemas.microsoft.com/office/drawing/2014/main" id="{26B73003-F11C-D74B-9AD0-433868E8F8B5}"/>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6929371" y="3727354"/>
              <a:ext cx="930668" cy="394603"/>
            </a:xfrm>
            <a:prstGeom prst="rect">
              <a:avLst/>
            </a:prstGeom>
          </p:spPr>
        </p:pic>
      </p:grpSp>
      <p:sp>
        <p:nvSpPr>
          <p:cNvPr id="23" name="TextBox 22">
            <a:extLst>
              <a:ext uri="{FF2B5EF4-FFF2-40B4-BE49-F238E27FC236}">
                <a16:creationId xmlns:a16="http://schemas.microsoft.com/office/drawing/2014/main" id="{537A859C-1283-4027-9E3C-F8B0BBEA0010}"/>
              </a:ext>
            </a:extLst>
          </p:cNvPr>
          <p:cNvSpPr txBox="1"/>
          <p:nvPr userDrawn="1"/>
        </p:nvSpPr>
        <p:spPr>
          <a:xfrm>
            <a:off x="-982042" y="3573291"/>
            <a:ext cx="6784965" cy="369332"/>
          </a:xfrm>
          <a:prstGeom prst="rect">
            <a:avLst/>
          </a:prstGeom>
          <a:noFill/>
        </p:spPr>
        <p:txBody>
          <a:bodyPr wrap="square">
            <a:spAutoFit/>
          </a:bodyPr>
          <a:lstStyle/>
          <a:p>
            <a:pPr algn="r"/>
            <a:r>
              <a:rPr lang="fi-FI">
                <a:solidFill>
                  <a:srgbClr val="002EA2"/>
                </a:solidFill>
              </a:rPr>
              <a:t>www.gintl.org</a:t>
            </a:r>
          </a:p>
        </p:txBody>
      </p:sp>
    </p:spTree>
    <p:extLst>
      <p:ext uri="{BB962C8B-B14F-4D97-AF65-F5344CB8AC3E}">
        <p14:creationId xmlns:p14="http://schemas.microsoft.com/office/powerpoint/2010/main" val="1511073250"/>
      </p:ext>
    </p:extLst>
  </p:cSld>
  <p:clrMapOvr>
    <a:masterClrMapping/>
  </p:clrMapOvr>
  <p:extLst>
    <p:ext uri="{DCECCB84-F9BA-43D5-87BE-67443E8EF086}">
      <p15:sldGuideLst xmlns:p15="http://schemas.microsoft.com/office/powerpoint/2012/main">
        <p15:guide id="1" orient="horz" pos="3521" userDrawn="1">
          <p15:clr>
            <a:srgbClr val="FBAE40"/>
          </p15:clr>
        </p15:guide>
        <p15:guide id="2" pos="436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 page 2">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F402F32-3ED6-DA41-BBB5-2C267260FE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135" y="3033709"/>
            <a:ext cx="4145729" cy="831530"/>
          </a:xfrm>
          <a:prstGeom prst="rect">
            <a:avLst/>
          </a:prstGeom>
        </p:spPr>
      </p:pic>
      <p:pic>
        <p:nvPicPr>
          <p:cNvPr id="6" name="Kuva 5">
            <a:extLst>
              <a:ext uri="{FF2B5EF4-FFF2-40B4-BE49-F238E27FC236}">
                <a16:creationId xmlns:a16="http://schemas.microsoft.com/office/drawing/2014/main" id="{C77CFD80-264D-9E4B-B5C4-97C69D921B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6382" y="1153148"/>
            <a:ext cx="1111944" cy="1017856"/>
          </a:xfrm>
          <a:prstGeom prst="rect">
            <a:avLst/>
          </a:prstGeom>
        </p:spPr>
      </p:pic>
      <p:pic>
        <p:nvPicPr>
          <p:cNvPr id="11" name="Kuva 10">
            <a:extLst>
              <a:ext uri="{FF2B5EF4-FFF2-40B4-BE49-F238E27FC236}">
                <a16:creationId xmlns:a16="http://schemas.microsoft.com/office/drawing/2014/main" id="{975007B1-98F9-7748-8F45-FA90B51D5A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9758" y="1349238"/>
            <a:ext cx="475708" cy="601122"/>
          </a:xfrm>
          <a:prstGeom prst="rect">
            <a:avLst/>
          </a:prstGeom>
        </p:spPr>
      </p:pic>
      <p:pic>
        <p:nvPicPr>
          <p:cNvPr id="15" name="Kuva 14">
            <a:extLst>
              <a:ext uri="{FF2B5EF4-FFF2-40B4-BE49-F238E27FC236}">
                <a16:creationId xmlns:a16="http://schemas.microsoft.com/office/drawing/2014/main" id="{27938182-43FA-684E-988D-7CA232287F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69440" y="1435913"/>
            <a:ext cx="1503483" cy="537501"/>
          </a:xfrm>
          <a:prstGeom prst="rect">
            <a:avLst/>
          </a:prstGeom>
        </p:spPr>
      </p:pic>
      <p:pic>
        <p:nvPicPr>
          <p:cNvPr id="31" name="Kuva 30">
            <a:extLst>
              <a:ext uri="{FF2B5EF4-FFF2-40B4-BE49-F238E27FC236}">
                <a16:creationId xmlns:a16="http://schemas.microsoft.com/office/drawing/2014/main" id="{84ECD2D7-A9F4-3D46-990E-D03E79D5382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87981" y="1441273"/>
            <a:ext cx="747682" cy="398764"/>
          </a:xfrm>
          <a:prstGeom prst="rect">
            <a:avLst/>
          </a:prstGeom>
        </p:spPr>
      </p:pic>
      <p:pic>
        <p:nvPicPr>
          <p:cNvPr id="33" name="Kuva 32">
            <a:extLst>
              <a:ext uri="{FF2B5EF4-FFF2-40B4-BE49-F238E27FC236}">
                <a16:creationId xmlns:a16="http://schemas.microsoft.com/office/drawing/2014/main" id="{475E015C-6752-EF48-A0FF-8CBDD27F9F8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350611" y="3157192"/>
            <a:ext cx="1034631" cy="472815"/>
          </a:xfrm>
          <a:prstGeom prst="rect">
            <a:avLst/>
          </a:prstGeom>
        </p:spPr>
      </p:pic>
      <p:pic>
        <p:nvPicPr>
          <p:cNvPr id="35" name="Kuva 34">
            <a:extLst>
              <a:ext uri="{FF2B5EF4-FFF2-40B4-BE49-F238E27FC236}">
                <a16:creationId xmlns:a16="http://schemas.microsoft.com/office/drawing/2014/main" id="{405FDF1B-511B-2242-A39B-A25082EFE4A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735132" y="1392953"/>
            <a:ext cx="694186" cy="550269"/>
          </a:xfrm>
          <a:prstGeom prst="rect">
            <a:avLst/>
          </a:prstGeom>
        </p:spPr>
      </p:pic>
      <p:pic>
        <p:nvPicPr>
          <p:cNvPr id="37" name="Kuva 36">
            <a:extLst>
              <a:ext uri="{FF2B5EF4-FFF2-40B4-BE49-F238E27FC236}">
                <a16:creationId xmlns:a16="http://schemas.microsoft.com/office/drawing/2014/main" id="{D7C5FD52-BABF-B14D-8E9C-53B9FCA0F62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565669" y="3089240"/>
            <a:ext cx="1034632" cy="553855"/>
          </a:xfrm>
          <a:prstGeom prst="rect">
            <a:avLst/>
          </a:prstGeom>
        </p:spPr>
      </p:pic>
      <p:pic>
        <p:nvPicPr>
          <p:cNvPr id="39" name="Kuva 38">
            <a:extLst>
              <a:ext uri="{FF2B5EF4-FFF2-40B4-BE49-F238E27FC236}">
                <a16:creationId xmlns:a16="http://schemas.microsoft.com/office/drawing/2014/main" id="{943CAB08-E6B2-2448-B211-0AC7889C0D8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610768" y="1289469"/>
            <a:ext cx="572760" cy="757236"/>
          </a:xfrm>
          <a:prstGeom prst="rect">
            <a:avLst/>
          </a:prstGeom>
        </p:spPr>
      </p:pic>
      <p:pic>
        <p:nvPicPr>
          <p:cNvPr id="43" name="Kuva 42">
            <a:extLst>
              <a:ext uri="{FF2B5EF4-FFF2-40B4-BE49-F238E27FC236}">
                <a16:creationId xmlns:a16="http://schemas.microsoft.com/office/drawing/2014/main" id="{768EEAE9-DD74-E64F-B296-3FE06039128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350061" y="1293488"/>
            <a:ext cx="1111944" cy="785774"/>
          </a:xfrm>
          <a:prstGeom prst="rect">
            <a:avLst/>
          </a:prstGeom>
        </p:spPr>
      </p:pic>
      <p:pic>
        <p:nvPicPr>
          <p:cNvPr id="13" name="Kuva 12">
            <a:extLst>
              <a:ext uri="{FF2B5EF4-FFF2-40B4-BE49-F238E27FC236}">
                <a16:creationId xmlns:a16="http://schemas.microsoft.com/office/drawing/2014/main" id="{2D69B83E-7102-7B4B-B09E-9745A5CD77F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137969" y="4918796"/>
            <a:ext cx="822916" cy="238033"/>
          </a:xfrm>
          <a:prstGeom prst="rect">
            <a:avLst/>
          </a:prstGeom>
        </p:spPr>
      </p:pic>
      <p:pic>
        <p:nvPicPr>
          <p:cNvPr id="17" name="Kuva 16">
            <a:extLst>
              <a:ext uri="{FF2B5EF4-FFF2-40B4-BE49-F238E27FC236}">
                <a16:creationId xmlns:a16="http://schemas.microsoft.com/office/drawing/2014/main" id="{46444D2F-BBF4-1245-9414-2C38734344C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325700" y="4904249"/>
            <a:ext cx="1377996" cy="248838"/>
          </a:xfrm>
          <a:prstGeom prst="rect">
            <a:avLst/>
          </a:prstGeom>
        </p:spPr>
      </p:pic>
      <p:pic>
        <p:nvPicPr>
          <p:cNvPr id="19" name="Kuva 18">
            <a:extLst>
              <a:ext uri="{FF2B5EF4-FFF2-40B4-BE49-F238E27FC236}">
                <a16:creationId xmlns:a16="http://schemas.microsoft.com/office/drawing/2014/main" id="{C82A3D5D-897D-9A41-8AFB-01956FA4906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676059" y="3106841"/>
            <a:ext cx="1390369" cy="555229"/>
          </a:xfrm>
          <a:prstGeom prst="rect">
            <a:avLst/>
          </a:prstGeom>
        </p:spPr>
      </p:pic>
      <p:pic>
        <p:nvPicPr>
          <p:cNvPr id="21" name="Kuva 20">
            <a:extLst>
              <a:ext uri="{FF2B5EF4-FFF2-40B4-BE49-F238E27FC236}">
                <a16:creationId xmlns:a16="http://schemas.microsoft.com/office/drawing/2014/main" id="{0E071446-C787-7A43-9297-7DE5D7317FB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014936" y="4892742"/>
            <a:ext cx="1020727" cy="271852"/>
          </a:xfrm>
          <a:prstGeom prst="rect">
            <a:avLst/>
          </a:prstGeom>
        </p:spPr>
      </p:pic>
      <p:pic>
        <p:nvPicPr>
          <p:cNvPr id="27" name="Kuva 26">
            <a:extLst>
              <a:ext uri="{FF2B5EF4-FFF2-40B4-BE49-F238E27FC236}">
                <a16:creationId xmlns:a16="http://schemas.microsoft.com/office/drawing/2014/main" id="{CDA6BFF7-DF5A-1E49-9EE0-ECDEAE11637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185900" y="4824259"/>
            <a:ext cx="1718014" cy="408819"/>
          </a:xfrm>
          <a:prstGeom prst="rect">
            <a:avLst/>
          </a:prstGeom>
        </p:spPr>
      </p:pic>
      <p:pic>
        <p:nvPicPr>
          <p:cNvPr id="29" name="Kuva 28" descr="Kuva, joka sisältää kohteen teksti&#10;&#10;Kuvaus luotu automaattisesti">
            <a:extLst>
              <a:ext uri="{FF2B5EF4-FFF2-40B4-BE49-F238E27FC236}">
                <a16:creationId xmlns:a16="http://schemas.microsoft.com/office/drawing/2014/main" id="{6CB5310F-4117-5A41-B88B-25CCFFB0003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204245" y="4897988"/>
            <a:ext cx="1098288" cy="279648"/>
          </a:xfrm>
          <a:prstGeom prst="rect">
            <a:avLst/>
          </a:prstGeom>
        </p:spPr>
      </p:pic>
      <p:pic>
        <p:nvPicPr>
          <p:cNvPr id="41" name="Kuva 40">
            <a:extLst>
              <a:ext uri="{FF2B5EF4-FFF2-40B4-BE49-F238E27FC236}">
                <a16:creationId xmlns:a16="http://schemas.microsoft.com/office/drawing/2014/main" id="{85EBDFDB-24DD-684C-8A9B-AA34ED8159D0}"/>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708534" y="4810679"/>
            <a:ext cx="1325607" cy="490842"/>
          </a:xfrm>
          <a:prstGeom prst="rect">
            <a:avLst/>
          </a:prstGeom>
        </p:spPr>
      </p:pic>
      <p:pic>
        <p:nvPicPr>
          <p:cNvPr id="46" name="Kuva 45">
            <a:extLst>
              <a:ext uri="{FF2B5EF4-FFF2-40B4-BE49-F238E27FC236}">
                <a16:creationId xmlns:a16="http://schemas.microsoft.com/office/drawing/2014/main" id="{F2FE62C1-DAC1-D944-9200-C5F0AF5EC74A}"/>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591934" y="4886970"/>
            <a:ext cx="953599" cy="301684"/>
          </a:xfrm>
          <a:prstGeom prst="rect">
            <a:avLst/>
          </a:prstGeom>
        </p:spPr>
      </p:pic>
      <p:pic>
        <p:nvPicPr>
          <p:cNvPr id="9" name="Kuva 8">
            <a:extLst>
              <a:ext uri="{FF2B5EF4-FFF2-40B4-BE49-F238E27FC236}">
                <a16:creationId xmlns:a16="http://schemas.microsoft.com/office/drawing/2014/main" id="{26B73003-F11C-D74B-9AD0-433868E8F8B5}"/>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424444" y="3168866"/>
            <a:ext cx="930668" cy="394603"/>
          </a:xfrm>
          <a:prstGeom prst="rect">
            <a:avLst/>
          </a:prstGeom>
        </p:spPr>
      </p:pic>
      <p:pic>
        <p:nvPicPr>
          <p:cNvPr id="5" name="Kuva 4" descr="Kuva, joka sisältää kohteen teksti, clipart-kuva, vektorigrafiikka&#10;&#10;Kuvaus luotu automaattisesti">
            <a:extLst>
              <a:ext uri="{FF2B5EF4-FFF2-40B4-BE49-F238E27FC236}">
                <a16:creationId xmlns:a16="http://schemas.microsoft.com/office/drawing/2014/main" id="{E7C1B28A-5AEF-0241-AEC5-7A659613633F}"/>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968978" y="1355667"/>
            <a:ext cx="497853" cy="679704"/>
          </a:xfrm>
          <a:prstGeom prst="rect">
            <a:avLst/>
          </a:prstGeom>
        </p:spPr>
      </p:pic>
      <p:sp>
        <p:nvSpPr>
          <p:cNvPr id="23" name="TextBox 22">
            <a:extLst>
              <a:ext uri="{FF2B5EF4-FFF2-40B4-BE49-F238E27FC236}">
                <a16:creationId xmlns:a16="http://schemas.microsoft.com/office/drawing/2014/main" id="{8616323D-537F-4C3A-A8E1-A74EB5E29FC6}"/>
              </a:ext>
            </a:extLst>
          </p:cNvPr>
          <p:cNvSpPr txBox="1"/>
          <p:nvPr userDrawn="1"/>
        </p:nvSpPr>
        <p:spPr>
          <a:xfrm>
            <a:off x="1453427" y="3926577"/>
            <a:ext cx="6784965" cy="369332"/>
          </a:xfrm>
          <a:prstGeom prst="rect">
            <a:avLst/>
          </a:prstGeom>
          <a:noFill/>
        </p:spPr>
        <p:txBody>
          <a:bodyPr wrap="square">
            <a:spAutoFit/>
          </a:bodyPr>
          <a:lstStyle/>
          <a:p>
            <a:pPr algn="r"/>
            <a:r>
              <a:rPr lang="fi-FI">
                <a:solidFill>
                  <a:srgbClr val="002EA2"/>
                </a:solidFill>
              </a:rPr>
              <a:t>www.gintl.org</a:t>
            </a:r>
          </a:p>
        </p:txBody>
      </p:sp>
    </p:spTree>
    <p:extLst>
      <p:ext uri="{BB962C8B-B14F-4D97-AF65-F5344CB8AC3E}">
        <p14:creationId xmlns:p14="http://schemas.microsoft.com/office/powerpoint/2010/main" val="2945456743"/>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ck page Indi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F402F32-3ED6-DA41-BBB5-2C267260FE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23135" y="1663443"/>
            <a:ext cx="4145729" cy="831530"/>
          </a:xfrm>
          <a:prstGeom prst="rect">
            <a:avLst/>
          </a:prstGeom>
        </p:spPr>
      </p:pic>
      <p:grpSp>
        <p:nvGrpSpPr>
          <p:cNvPr id="22" name="Group 21">
            <a:extLst>
              <a:ext uri="{FF2B5EF4-FFF2-40B4-BE49-F238E27FC236}">
                <a16:creationId xmlns:a16="http://schemas.microsoft.com/office/drawing/2014/main" id="{C205C2FF-7D3A-4350-8B72-1E8B02B51FFC}"/>
              </a:ext>
            </a:extLst>
          </p:cNvPr>
          <p:cNvGrpSpPr/>
          <p:nvPr userDrawn="1"/>
        </p:nvGrpSpPr>
        <p:grpSpPr>
          <a:xfrm>
            <a:off x="2849522" y="3345106"/>
            <a:ext cx="6840014" cy="1686463"/>
            <a:chOff x="2628418" y="4102342"/>
            <a:chExt cx="6840014" cy="1686463"/>
          </a:xfrm>
        </p:grpSpPr>
        <p:grpSp>
          <p:nvGrpSpPr>
            <p:cNvPr id="23" name="Group 22">
              <a:extLst>
                <a:ext uri="{FF2B5EF4-FFF2-40B4-BE49-F238E27FC236}">
                  <a16:creationId xmlns:a16="http://schemas.microsoft.com/office/drawing/2014/main" id="{9AAD8C5E-A06E-4B73-8007-4979C28627FC}"/>
                </a:ext>
              </a:extLst>
            </p:cNvPr>
            <p:cNvGrpSpPr/>
            <p:nvPr userDrawn="1"/>
          </p:nvGrpSpPr>
          <p:grpSpPr>
            <a:xfrm>
              <a:off x="2807696" y="5003031"/>
              <a:ext cx="6660736" cy="785774"/>
              <a:chOff x="3216940" y="5121241"/>
              <a:chExt cx="6660736" cy="785774"/>
            </a:xfrm>
          </p:grpSpPr>
          <p:pic>
            <p:nvPicPr>
              <p:cNvPr id="34" name="Kuva 38">
                <a:extLst>
                  <a:ext uri="{FF2B5EF4-FFF2-40B4-BE49-F238E27FC236}">
                    <a16:creationId xmlns:a16="http://schemas.microsoft.com/office/drawing/2014/main" id="{822F6164-00FF-42EB-8AE0-0B14132926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78773" y="5149779"/>
                <a:ext cx="572760" cy="757236"/>
              </a:xfrm>
              <a:prstGeom prst="rect">
                <a:avLst/>
              </a:prstGeom>
            </p:spPr>
          </p:pic>
          <p:pic>
            <p:nvPicPr>
              <p:cNvPr id="36" name="Kuva 42">
                <a:extLst>
                  <a:ext uri="{FF2B5EF4-FFF2-40B4-BE49-F238E27FC236}">
                    <a16:creationId xmlns:a16="http://schemas.microsoft.com/office/drawing/2014/main" id="{98E6A5E7-C3A7-4B83-9165-66B7267339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65732" y="5121241"/>
                <a:ext cx="1111944" cy="785774"/>
              </a:xfrm>
              <a:prstGeom prst="rect">
                <a:avLst/>
              </a:prstGeom>
            </p:spPr>
          </p:pic>
          <p:pic>
            <p:nvPicPr>
              <p:cNvPr id="38" name="Kuva 18">
                <a:extLst>
                  <a:ext uri="{FF2B5EF4-FFF2-40B4-BE49-F238E27FC236}">
                    <a16:creationId xmlns:a16="http://schemas.microsoft.com/office/drawing/2014/main" id="{77714F2D-FFAA-4425-BF9E-61010B1762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11679" y="5245634"/>
                <a:ext cx="1390369" cy="555229"/>
              </a:xfrm>
              <a:prstGeom prst="rect">
                <a:avLst/>
              </a:prstGeom>
            </p:spPr>
          </p:pic>
          <p:pic>
            <p:nvPicPr>
              <p:cNvPr id="40" name="Kuva 26">
                <a:extLst>
                  <a:ext uri="{FF2B5EF4-FFF2-40B4-BE49-F238E27FC236}">
                    <a16:creationId xmlns:a16="http://schemas.microsoft.com/office/drawing/2014/main" id="{EFF12548-7B01-43BC-94DA-E042BBED1F2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216940" y="5318839"/>
                <a:ext cx="1718014" cy="408819"/>
              </a:xfrm>
              <a:prstGeom prst="rect">
                <a:avLst/>
              </a:prstGeom>
            </p:spPr>
          </p:pic>
          <p:pic>
            <p:nvPicPr>
              <p:cNvPr id="42" name="Kuva 40">
                <a:extLst>
                  <a:ext uri="{FF2B5EF4-FFF2-40B4-BE49-F238E27FC236}">
                    <a16:creationId xmlns:a16="http://schemas.microsoft.com/office/drawing/2014/main" id="{FF8EE708-31BA-428C-A564-1C264513A3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40125" y="5282976"/>
                <a:ext cx="1325607" cy="490842"/>
              </a:xfrm>
              <a:prstGeom prst="rect">
                <a:avLst/>
              </a:prstGeom>
            </p:spPr>
          </p:pic>
        </p:grpSp>
        <p:grpSp>
          <p:nvGrpSpPr>
            <p:cNvPr id="24" name="Group 23">
              <a:extLst>
                <a:ext uri="{FF2B5EF4-FFF2-40B4-BE49-F238E27FC236}">
                  <a16:creationId xmlns:a16="http://schemas.microsoft.com/office/drawing/2014/main" id="{E0BB3B78-0993-4973-BFC8-7B9CF45C0742}"/>
                </a:ext>
              </a:extLst>
            </p:cNvPr>
            <p:cNvGrpSpPr/>
            <p:nvPr userDrawn="1"/>
          </p:nvGrpSpPr>
          <p:grpSpPr>
            <a:xfrm>
              <a:off x="2628418" y="4102342"/>
              <a:ext cx="6686458" cy="1017856"/>
              <a:chOff x="1141171" y="4001845"/>
              <a:chExt cx="6686458" cy="1017856"/>
            </a:xfrm>
          </p:grpSpPr>
          <p:pic>
            <p:nvPicPr>
              <p:cNvPr id="25" name="Kuva 5">
                <a:extLst>
                  <a:ext uri="{FF2B5EF4-FFF2-40B4-BE49-F238E27FC236}">
                    <a16:creationId xmlns:a16="http://schemas.microsoft.com/office/drawing/2014/main" id="{E2FBB793-7E05-4438-A9D8-CF85FB01DA6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41171" y="4001845"/>
                <a:ext cx="1111944" cy="1017856"/>
              </a:xfrm>
              <a:prstGeom prst="rect">
                <a:avLst/>
              </a:prstGeom>
            </p:spPr>
          </p:pic>
          <p:pic>
            <p:nvPicPr>
              <p:cNvPr id="26" name="Kuva 14">
                <a:extLst>
                  <a:ext uri="{FF2B5EF4-FFF2-40B4-BE49-F238E27FC236}">
                    <a16:creationId xmlns:a16="http://schemas.microsoft.com/office/drawing/2014/main" id="{F4E9BA3F-2B1D-4F70-ACC1-AD25FAD062B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402550" y="4146614"/>
                <a:ext cx="1503483" cy="537501"/>
              </a:xfrm>
              <a:prstGeom prst="rect">
                <a:avLst/>
              </a:prstGeom>
            </p:spPr>
          </p:pic>
          <p:pic>
            <p:nvPicPr>
              <p:cNvPr id="28" name="Kuva 16">
                <a:extLst>
                  <a:ext uri="{FF2B5EF4-FFF2-40B4-BE49-F238E27FC236}">
                    <a16:creationId xmlns:a16="http://schemas.microsoft.com/office/drawing/2014/main" id="{0B76124A-A2E5-45F2-8604-9F4D2D02F9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201747" y="4322134"/>
                <a:ext cx="1377996" cy="248838"/>
              </a:xfrm>
              <a:prstGeom prst="rect">
                <a:avLst/>
              </a:prstGeom>
            </p:spPr>
          </p:pic>
          <p:pic>
            <p:nvPicPr>
              <p:cNvPr id="30" name="Kuva 28" descr="Kuva, joka sisältää kohteen teksti&#10;&#10;Kuvaus luotu automaattisesti">
                <a:extLst>
                  <a:ext uri="{FF2B5EF4-FFF2-40B4-BE49-F238E27FC236}">
                    <a16:creationId xmlns:a16="http://schemas.microsoft.com/office/drawing/2014/main" id="{D4748C97-BCB6-4D45-88BA-10A0031B653E}"/>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729341" y="4331622"/>
                <a:ext cx="1098288" cy="279648"/>
              </a:xfrm>
              <a:prstGeom prst="rect">
                <a:avLst/>
              </a:prstGeom>
            </p:spPr>
          </p:pic>
          <p:pic>
            <p:nvPicPr>
              <p:cNvPr id="32" name="Kuva 4" descr="Kuva, joka sisältää kohteen teksti, clipart-kuva, vektorigrafiikka&#10;&#10;Kuvaus luotu automaattisesti">
                <a:extLst>
                  <a:ext uri="{FF2B5EF4-FFF2-40B4-BE49-F238E27FC236}">
                    <a16:creationId xmlns:a16="http://schemas.microsoft.com/office/drawing/2014/main" id="{5EACE7EE-704D-4061-B332-41652FD17E22}"/>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971647" y="4183819"/>
                <a:ext cx="497853" cy="679704"/>
              </a:xfrm>
              <a:prstGeom prst="rect">
                <a:avLst/>
              </a:prstGeom>
            </p:spPr>
          </p:pic>
        </p:grpSp>
      </p:grpSp>
      <p:sp>
        <p:nvSpPr>
          <p:cNvPr id="44" name="TextBox 43">
            <a:extLst>
              <a:ext uri="{FF2B5EF4-FFF2-40B4-BE49-F238E27FC236}">
                <a16:creationId xmlns:a16="http://schemas.microsoft.com/office/drawing/2014/main" id="{8B014ED2-A232-4082-8361-762D98ACA891}"/>
              </a:ext>
            </a:extLst>
          </p:cNvPr>
          <p:cNvSpPr txBox="1"/>
          <p:nvPr userDrawn="1"/>
        </p:nvSpPr>
        <p:spPr>
          <a:xfrm>
            <a:off x="0" y="5777870"/>
            <a:ext cx="12192000" cy="369332"/>
          </a:xfrm>
          <a:prstGeom prst="rect">
            <a:avLst/>
          </a:prstGeom>
          <a:noFill/>
        </p:spPr>
        <p:txBody>
          <a:bodyPr wrap="square" rtlCol="0">
            <a:spAutoFit/>
          </a:bodyPr>
          <a:lstStyle/>
          <a:p>
            <a:pPr algn="ctr"/>
            <a:r>
              <a:rPr lang="fi-FI">
                <a:solidFill>
                  <a:srgbClr val="002EA2"/>
                </a:solidFill>
              </a:rPr>
              <a:t>gintl.org/regions/</a:t>
            </a:r>
            <a:r>
              <a:rPr lang="fi-FI" err="1">
                <a:solidFill>
                  <a:srgbClr val="002EA2"/>
                </a:solidFill>
              </a:rPr>
              <a:t>india</a:t>
            </a:r>
            <a:endParaRPr lang="fi-FI">
              <a:solidFill>
                <a:srgbClr val="002EA2"/>
              </a:solidFill>
            </a:endParaRPr>
          </a:p>
        </p:txBody>
      </p:sp>
      <p:sp>
        <p:nvSpPr>
          <p:cNvPr id="45" name="TextBox 44">
            <a:extLst>
              <a:ext uri="{FF2B5EF4-FFF2-40B4-BE49-F238E27FC236}">
                <a16:creationId xmlns:a16="http://schemas.microsoft.com/office/drawing/2014/main" id="{725590E0-0DFF-4D4F-B2CA-13043C1970A6}"/>
              </a:ext>
            </a:extLst>
          </p:cNvPr>
          <p:cNvSpPr txBox="1"/>
          <p:nvPr userDrawn="1"/>
        </p:nvSpPr>
        <p:spPr>
          <a:xfrm>
            <a:off x="7384629" y="2451285"/>
            <a:ext cx="2451829" cy="461665"/>
          </a:xfrm>
          <a:prstGeom prst="rect">
            <a:avLst/>
          </a:prstGeom>
          <a:noFill/>
        </p:spPr>
        <p:txBody>
          <a:bodyPr wrap="square" rtlCol="0">
            <a:spAutoFit/>
          </a:bodyPr>
          <a:lstStyle/>
          <a:p>
            <a:r>
              <a:rPr lang="fi-FI" sz="2400" b="1">
                <a:solidFill>
                  <a:schemeClr val="tx2"/>
                </a:solidFill>
              </a:rPr>
              <a:t>INDIA</a:t>
            </a:r>
          </a:p>
        </p:txBody>
      </p:sp>
      <p:pic>
        <p:nvPicPr>
          <p:cNvPr id="47" name="Kuva 11">
            <a:extLst>
              <a:ext uri="{FF2B5EF4-FFF2-40B4-BE49-F238E27FC236}">
                <a16:creationId xmlns:a16="http://schemas.microsoft.com/office/drawing/2014/main" id="{8073170D-A958-413D-90D6-B28877816BB8}"/>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794" y="1"/>
            <a:ext cx="3261981" cy="1404746"/>
          </a:xfrm>
          <a:prstGeom prst="rect">
            <a:avLst/>
          </a:prstGeom>
        </p:spPr>
      </p:pic>
      <p:pic>
        <p:nvPicPr>
          <p:cNvPr id="48" name="Kuva 12">
            <a:extLst>
              <a:ext uri="{FF2B5EF4-FFF2-40B4-BE49-F238E27FC236}">
                <a16:creationId xmlns:a16="http://schemas.microsoft.com/office/drawing/2014/main" id="{DBF38B91-5DFF-403F-AEE5-6651B18AC6B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flipH="1" flipV="1">
            <a:off x="8840900" y="2097092"/>
            <a:ext cx="4684751" cy="2017449"/>
          </a:xfrm>
          <a:prstGeom prst="rect">
            <a:avLst/>
          </a:prstGeom>
        </p:spPr>
      </p:pic>
      <p:pic>
        <p:nvPicPr>
          <p:cNvPr id="49" name="Kuva 13">
            <a:extLst>
              <a:ext uri="{FF2B5EF4-FFF2-40B4-BE49-F238E27FC236}">
                <a16:creationId xmlns:a16="http://schemas.microsoft.com/office/drawing/2014/main" id="{A1B25472-3C66-465E-B73E-11365D4749DE}"/>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flipH="1">
            <a:off x="9203635" y="0"/>
            <a:ext cx="2405104" cy="1035739"/>
          </a:xfrm>
          <a:prstGeom prst="rect">
            <a:avLst/>
          </a:prstGeom>
        </p:spPr>
      </p:pic>
      <p:pic>
        <p:nvPicPr>
          <p:cNvPr id="50" name="Kuva 14">
            <a:extLst>
              <a:ext uri="{FF2B5EF4-FFF2-40B4-BE49-F238E27FC236}">
                <a16:creationId xmlns:a16="http://schemas.microsoft.com/office/drawing/2014/main" id="{B7769599-B92F-4459-8677-2979D0418A33}"/>
              </a:ext>
            </a:extLst>
          </p:cNvPr>
          <p:cNvPicPr>
            <a:picLocks noChangeAspect="1"/>
          </p:cNvPicPr>
          <p:nvPr userDrawn="1"/>
        </p:nvPicPr>
        <p:blipFill>
          <a:blip r:embed="rId16"/>
          <a:srcRect/>
          <a:stretch/>
        </p:blipFill>
        <p:spPr>
          <a:xfrm rot="5400000" flipV="1">
            <a:off x="-605589" y="1760570"/>
            <a:ext cx="2148249" cy="937070"/>
          </a:xfrm>
          <a:prstGeom prst="rect">
            <a:avLst/>
          </a:prstGeom>
        </p:spPr>
      </p:pic>
    </p:spTree>
    <p:extLst>
      <p:ext uri="{BB962C8B-B14F-4D97-AF65-F5344CB8AC3E}">
        <p14:creationId xmlns:p14="http://schemas.microsoft.com/office/powerpoint/2010/main" val="1911919266"/>
      </p:ext>
    </p:extLst>
  </p:cSld>
  <p:clrMapOvr>
    <a:masterClrMapping/>
  </p:clrMapOvr>
  <p:extLst>
    <p:ext uri="{DCECCB84-F9BA-43D5-87BE-67443E8EF086}">
      <p15:sldGuideLst xmlns:p15="http://schemas.microsoft.com/office/powerpoint/2012/main">
        <p15:guide id="1" orient="horz" pos="116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lue background shapes">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2E71CFF7-13A3-6F4D-B1A5-FD374CF00C4C}"/>
              </a:ext>
            </a:extLst>
          </p:cNvPr>
          <p:cNvSpPr/>
          <p:nvPr userDrawn="1"/>
        </p:nvSpPr>
        <p:spPr>
          <a:xfrm>
            <a:off x="0" y="0"/>
            <a:ext cx="12192000" cy="6858000"/>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2" name="Kuva 11">
            <a:extLst>
              <a:ext uri="{FF2B5EF4-FFF2-40B4-BE49-F238E27FC236}">
                <a16:creationId xmlns:a16="http://schemas.microsoft.com/office/drawing/2014/main" id="{E4D3B45D-E9F5-FE4E-90B9-8F1BE1CCF6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210" y="-8466"/>
            <a:ext cx="4137974" cy="1781985"/>
          </a:xfrm>
          <a:prstGeom prst="rect">
            <a:avLst/>
          </a:prstGeom>
        </p:spPr>
      </p:pic>
      <p:pic>
        <p:nvPicPr>
          <p:cNvPr id="18" name="Kuva 17">
            <a:extLst>
              <a:ext uri="{FF2B5EF4-FFF2-40B4-BE49-F238E27FC236}">
                <a16:creationId xmlns:a16="http://schemas.microsoft.com/office/drawing/2014/main" id="{34722C2A-0F6F-B549-97B9-DFC12492F1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flipH="1" flipV="1">
            <a:off x="-832146" y="2057072"/>
            <a:ext cx="2892212" cy="1245508"/>
          </a:xfrm>
          <a:prstGeom prst="rect">
            <a:avLst/>
          </a:prstGeom>
        </p:spPr>
      </p:pic>
      <p:pic>
        <p:nvPicPr>
          <p:cNvPr id="11" name="Kuva 10">
            <a:extLst>
              <a:ext uri="{FF2B5EF4-FFF2-40B4-BE49-F238E27FC236}">
                <a16:creationId xmlns:a16="http://schemas.microsoft.com/office/drawing/2014/main" id="{B1477365-C56E-5349-AE8C-825B84246DD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812945" y="1746250"/>
            <a:ext cx="6134100" cy="2641600"/>
          </a:xfrm>
          <a:prstGeom prst="rect">
            <a:avLst/>
          </a:prstGeom>
        </p:spPr>
      </p:pic>
      <p:sp>
        <p:nvSpPr>
          <p:cNvPr id="13" name="Otsikko 1">
            <a:extLst>
              <a:ext uri="{FF2B5EF4-FFF2-40B4-BE49-F238E27FC236}">
                <a16:creationId xmlns:a16="http://schemas.microsoft.com/office/drawing/2014/main" id="{82DAD465-336F-804B-9324-CB62283EDA05}"/>
              </a:ext>
            </a:extLst>
          </p:cNvPr>
          <p:cNvSpPr>
            <a:spLocks noGrp="1"/>
          </p:cNvSpPr>
          <p:nvPr>
            <p:ph type="title"/>
          </p:nvPr>
        </p:nvSpPr>
        <p:spPr>
          <a:xfrm>
            <a:off x="1793631" y="2004235"/>
            <a:ext cx="7535008" cy="2008172"/>
          </a:xfrm>
        </p:spPr>
        <p:txBody>
          <a:bodyPr anchor="b">
            <a:normAutofit/>
          </a:bodyPr>
          <a:lstStyle>
            <a:lvl1pPr>
              <a:defRPr sz="4000">
                <a:solidFill>
                  <a:schemeClr val="bg1"/>
                </a:solidFill>
              </a:defRPr>
            </a:lvl1pPr>
          </a:lstStyle>
          <a:p>
            <a:r>
              <a:rPr lang="en-US" noProof="0"/>
              <a:t>Click to edit Master title style</a:t>
            </a:r>
            <a:endParaRPr lang="en-GB" noProof="0"/>
          </a:p>
        </p:txBody>
      </p:sp>
      <p:sp>
        <p:nvSpPr>
          <p:cNvPr id="14" name="Tekstin paikkamerkki 2">
            <a:extLst>
              <a:ext uri="{FF2B5EF4-FFF2-40B4-BE49-F238E27FC236}">
                <a16:creationId xmlns:a16="http://schemas.microsoft.com/office/drawing/2014/main" id="{89CCDCC7-7FD1-2D4C-AA9B-D5F768873F69}"/>
              </a:ext>
            </a:extLst>
          </p:cNvPr>
          <p:cNvSpPr>
            <a:spLocks noGrp="1"/>
          </p:cNvSpPr>
          <p:nvPr>
            <p:ph type="body" idx="1"/>
          </p:nvPr>
        </p:nvSpPr>
        <p:spPr>
          <a:xfrm>
            <a:off x="1793631" y="4039395"/>
            <a:ext cx="753500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2" name="Päivämäärän paikkamerkki 1">
            <a:extLst>
              <a:ext uri="{FF2B5EF4-FFF2-40B4-BE49-F238E27FC236}">
                <a16:creationId xmlns:a16="http://schemas.microsoft.com/office/drawing/2014/main" id="{746F4C41-B327-B24F-A3DF-18AB3679107E}"/>
              </a:ext>
            </a:extLst>
          </p:cNvPr>
          <p:cNvSpPr>
            <a:spLocks noGrp="1"/>
          </p:cNvSpPr>
          <p:nvPr>
            <p:ph type="dt" sz="half" idx="10"/>
          </p:nvPr>
        </p:nvSpPr>
        <p:spPr>
          <a:xfrm>
            <a:off x="838200" y="6118606"/>
            <a:ext cx="2743200" cy="360000"/>
          </a:xfrm>
        </p:spPr>
        <p:txBody>
          <a:bodyPr/>
          <a:lstStyle>
            <a:lvl1pPr>
              <a:defRPr>
                <a:solidFill>
                  <a:schemeClr val="bg1"/>
                </a:solidFill>
              </a:defRPr>
            </a:lvl1pPr>
          </a:lstStyle>
          <a:p>
            <a:fld id="{82A2DDBD-DB09-4F4B-B1BC-E9549DCC2955}" type="datetime1">
              <a:rPr lang="en-GB" noProof="0" smtClean="0"/>
              <a:t>25/01/2024</a:t>
            </a:fld>
            <a:endParaRPr lang="en-GB" noProof="0"/>
          </a:p>
        </p:txBody>
      </p:sp>
      <p:sp>
        <p:nvSpPr>
          <p:cNvPr id="3" name="Alatunnisteen paikkamerkki 2">
            <a:extLst>
              <a:ext uri="{FF2B5EF4-FFF2-40B4-BE49-F238E27FC236}">
                <a16:creationId xmlns:a16="http://schemas.microsoft.com/office/drawing/2014/main" id="{2D9C28EE-EE1B-C44A-AA7F-E2465773F410}"/>
              </a:ext>
            </a:extLst>
          </p:cNvPr>
          <p:cNvSpPr>
            <a:spLocks noGrp="1"/>
          </p:cNvSpPr>
          <p:nvPr>
            <p:ph type="ftr" sz="quarter" idx="11"/>
          </p:nvPr>
        </p:nvSpPr>
        <p:spPr>
          <a:xfrm>
            <a:off x="4038600" y="6118606"/>
            <a:ext cx="4114800" cy="360000"/>
          </a:xfrm>
        </p:spPr>
        <p:txBody>
          <a:bodyPr/>
          <a:lstStyle>
            <a:lvl1pPr>
              <a:defRPr>
                <a:solidFill>
                  <a:schemeClr val="bg1"/>
                </a:solidFill>
              </a:defRPr>
            </a:lvl1pPr>
          </a:lstStyle>
          <a:p>
            <a:endParaRPr lang="en-GB" noProof="0"/>
          </a:p>
        </p:txBody>
      </p:sp>
      <p:sp>
        <p:nvSpPr>
          <p:cNvPr id="7" name="Dian numeron paikkamerkki 6">
            <a:extLst>
              <a:ext uri="{FF2B5EF4-FFF2-40B4-BE49-F238E27FC236}">
                <a16:creationId xmlns:a16="http://schemas.microsoft.com/office/drawing/2014/main" id="{BBF1D9CE-2D20-9943-A4C5-510ED630B60D}"/>
              </a:ext>
            </a:extLst>
          </p:cNvPr>
          <p:cNvSpPr>
            <a:spLocks noGrp="1"/>
          </p:cNvSpPr>
          <p:nvPr>
            <p:ph type="sldNum" sz="quarter" idx="12"/>
          </p:nvPr>
        </p:nvSpPr>
        <p:spPr>
          <a:xfrm>
            <a:off x="8610600" y="6118606"/>
            <a:ext cx="2743200" cy="360000"/>
          </a:xfrm>
        </p:spPr>
        <p:txBody>
          <a:bodyPr/>
          <a:lstStyle>
            <a:lvl1pPr>
              <a:defRPr>
                <a:solidFill>
                  <a:schemeClr val="bg1"/>
                </a:solidFill>
              </a:defRPr>
            </a:lvl1pPr>
          </a:lstStyle>
          <a:p>
            <a:fld id="{C72CB9C3-DB46-DA41-83CB-EBBE11B2F479}" type="slidenum">
              <a:rPr lang="en-GB" noProof="0" smtClean="0"/>
              <a:pPr/>
              <a:t>‹#›</a:t>
            </a:fld>
            <a:endParaRPr lang="en-GB" noProof="0"/>
          </a:p>
        </p:txBody>
      </p:sp>
    </p:spTree>
    <p:extLst>
      <p:ext uri="{BB962C8B-B14F-4D97-AF65-F5344CB8AC3E}">
        <p14:creationId xmlns:p14="http://schemas.microsoft.com/office/powerpoint/2010/main" val="1020834822"/>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Logos&amp;text_Africa">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4163461-043E-4612-B4E9-997970C8B107}"/>
              </a:ext>
            </a:extLst>
          </p:cNvPr>
          <p:cNvSpPr/>
          <p:nvPr userDrawn="1"/>
        </p:nvSpPr>
        <p:spPr>
          <a:xfrm>
            <a:off x="6145895" y="0"/>
            <a:ext cx="6096000" cy="6858000"/>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tsikko 1">
            <a:extLst>
              <a:ext uri="{FF2B5EF4-FFF2-40B4-BE49-F238E27FC236}">
                <a16:creationId xmlns:a16="http://schemas.microsoft.com/office/drawing/2014/main" id="{A99F9D84-F7EF-454F-A408-32F72DF148A6}"/>
              </a:ext>
            </a:extLst>
          </p:cNvPr>
          <p:cNvSpPr>
            <a:spLocks noGrp="1"/>
          </p:cNvSpPr>
          <p:nvPr userDrawn="1">
            <p:ph type="ctrTitle"/>
          </p:nvPr>
        </p:nvSpPr>
        <p:spPr>
          <a:xfrm>
            <a:off x="6645164" y="147858"/>
            <a:ext cx="4872626" cy="1931735"/>
          </a:xfrm>
        </p:spPr>
        <p:txBody>
          <a:bodyPr anchor="b">
            <a:normAutofit/>
          </a:bodyPr>
          <a:lstStyle>
            <a:lvl1pPr algn="l">
              <a:defRPr sz="3000">
                <a:solidFill>
                  <a:schemeClr val="bg1"/>
                </a:solidFill>
              </a:defRPr>
            </a:lvl1pPr>
          </a:lstStyle>
          <a:p>
            <a:r>
              <a:rPr lang="en-US" noProof="0"/>
              <a:t>Click to edit Master title style</a:t>
            </a:r>
            <a:endParaRPr lang="en-GB" noProof="0"/>
          </a:p>
        </p:txBody>
      </p:sp>
      <p:sp>
        <p:nvSpPr>
          <p:cNvPr id="30" name="Text Placeholder 3">
            <a:extLst>
              <a:ext uri="{FF2B5EF4-FFF2-40B4-BE49-F238E27FC236}">
                <a16:creationId xmlns:a16="http://schemas.microsoft.com/office/drawing/2014/main" id="{C3F9F9B3-5535-432E-B73F-9584B678CD92}"/>
              </a:ext>
            </a:extLst>
          </p:cNvPr>
          <p:cNvSpPr>
            <a:spLocks noGrp="1"/>
          </p:cNvSpPr>
          <p:nvPr userDrawn="1">
            <p:ph type="body" sz="quarter" idx="13"/>
          </p:nvPr>
        </p:nvSpPr>
        <p:spPr>
          <a:xfrm>
            <a:off x="6653373" y="2369378"/>
            <a:ext cx="4872037" cy="33797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28" name="Group 27">
            <a:extLst>
              <a:ext uri="{FF2B5EF4-FFF2-40B4-BE49-F238E27FC236}">
                <a16:creationId xmlns:a16="http://schemas.microsoft.com/office/drawing/2014/main" id="{48E2932D-24B6-4A95-A086-E3E24DADCFE8}"/>
              </a:ext>
            </a:extLst>
          </p:cNvPr>
          <p:cNvGrpSpPr/>
          <p:nvPr userDrawn="1"/>
        </p:nvGrpSpPr>
        <p:grpSpPr>
          <a:xfrm>
            <a:off x="578013" y="1060546"/>
            <a:ext cx="4784401" cy="3865531"/>
            <a:chOff x="578013" y="1555665"/>
            <a:chExt cx="4784401" cy="3865531"/>
          </a:xfrm>
        </p:grpSpPr>
        <p:pic>
          <p:nvPicPr>
            <p:cNvPr id="32" name="Kuva 18">
              <a:extLst>
                <a:ext uri="{FF2B5EF4-FFF2-40B4-BE49-F238E27FC236}">
                  <a16:creationId xmlns:a16="http://schemas.microsoft.com/office/drawing/2014/main" id="{79B65DDB-6FC8-406D-9A18-FCE15D71F1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17239" y="1555665"/>
              <a:ext cx="1390369" cy="555229"/>
            </a:xfrm>
            <a:prstGeom prst="rect">
              <a:avLst/>
            </a:prstGeom>
          </p:spPr>
        </p:pic>
        <p:grpSp>
          <p:nvGrpSpPr>
            <p:cNvPr id="34" name="Group 33">
              <a:extLst>
                <a:ext uri="{FF2B5EF4-FFF2-40B4-BE49-F238E27FC236}">
                  <a16:creationId xmlns:a16="http://schemas.microsoft.com/office/drawing/2014/main" id="{524B42B9-555A-4D51-BD70-E8EAA948A175}"/>
                </a:ext>
              </a:extLst>
            </p:cNvPr>
            <p:cNvGrpSpPr/>
            <p:nvPr userDrawn="1"/>
          </p:nvGrpSpPr>
          <p:grpSpPr>
            <a:xfrm>
              <a:off x="578013" y="2466994"/>
              <a:ext cx="4784401" cy="2954202"/>
              <a:chOff x="530508" y="1888247"/>
              <a:chExt cx="4784401" cy="2954202"/>
            </a:xfrm>
          </p:grpSpPr>
          <p:pic>
            <p:nvPicPr>
              <p:cNvPr id="38" name="Kuva 5">
                <a:extLst>
                  <a:ext uri="{FF2B5EF4-FFF2-40B4-BE49-F238E27FC236}">
                    <a16:creationId xmlns:a16="http://schemas.microsoft.com/office/drawing/2014/main" id="{5220DF2C-2427-47CC-8BFC-5352102614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508" y="1888247"/>
                <a:ext cx="1111944" cy="1017856"/>
              </a:xfrm>
              <a:prstGeom prst="rect">
                <a:avLst/>
              </a:prstGeom>
            </p:spPr>
          </p:pic>
          <p:pic>
            <p:nvPicPr>
              <p:cNvPr id="40" name="Kuva 14">
                <a:extLst>
                  <a:ext uri="{FF2B5EF4-FFF2-40B4-BE49-F238E27FC236}">
                    <a16:creationId xmlns:a16="http://schemas.microsoft.com/office/drawing/2014/main" id="{7FCA530C-5C6A-4476-948C-49BB232179D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22020" y="2097612"/>
                <a:ext cx="1503483" cy="537501"/>
              </a:xfrm>
              <a:prstGeom prst="rect">
                <a:avLst/>
              </a:prstGeom>
            </p:spPr>
          </p:pic>
          <p:pic>
            <p:nvPicPr>
              <p:cNvPr id="42" name="Kuva 38">
                <a:extLst>
                  <a:ext uri="{FF2B5EF4-FFF2-40B4-BE49-F238E27FC236}">
                    <a16:creationId xmlns:a16="http://schemas.microsoft.com/office/drawing/2014/main" id="{49A046EA-0757-422D-8849-8AB84FADA8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93437" y="3033027"/>
                <a:ext cx="572760" cy="757236"/>
              </a:xfrm>
              <a:prstGeom prst="rect">
                <a:avLst/>
              </a:prstGeom>
            </p:spPr>
          </p:pic>
          <p:pic>
            <p:nvPicPr>
              <p:cNvPr id="44" name="Kuva 42">
                <a:extLst>
                  <a:ext uri="{FF2B5EF4-FFF2-40B4-BE49-F238E27FC236}">
                    <a16:creationId xmlns:a16="http://schemas.microsoft.com/office/drawing/2014/main" id="{09811857-E983-4D85-BA89-6BBD48B2ED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02965" y="4056675"/>
                <a:ext cx="1111944" cy="785774"/>
              </a:xfrm>
              <a:prstGeom prst="rect">
                <a:avLst/>
              </a:prstGeom>
            </p:spPr>
          </p:pic>
          <p:pic>
            <p:nvPicPr>
              <p:cNvPr id="45" name="Kuva 16">
                <a:extLst>
                  <a:ext uri="{FF2B5EF4-FFF2-40B4-BE49-F238E27FC236}">
                    <a16:creationId xmlns:a16="http://schemas.microsoft.com/office/drawing/2014/main" id="{1D914881-EC32-4CFB-8718-79E32335C7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753294" y="2235092"/>
                <a:ext cx="1377996" cy="248838"/>
              </a:xfrm>
              <a:prstGeom prst="rect">
                <a:avLst/>
              </a:prstGeom>
            </p:spPr>
          </p:pic>
          <p:pic>
            <p:nvPicPr>
              <p:cNvPr id="47" name="Kuva 26">
                <a:extLst>
                  <a:ext uri="{FF2B5EF4-FFF2-40B4-BE49-F238E27FC236}">
                    <a16:creationId xmlns:a16="http://schemas.microsoft.com/office/drawing/2014/main" id="{DB7F684C-3200-4FC8-8CC5-C086B55CCC9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36640" y="4105179"/>
                <a:ext cx="1718014" cy="408819"/>
              </a:xfrm>
              <a:prstGeom prst="rect">
                <a:avLst/>
              </a:prstGeom>
            </p:spPr>
          </p:pic>
          <p:pic>
            <p:nvPicPr>
              <p:cNvPr id="48" name="Kuva 28" descr="Kuva, joka sisältää kohteen teksti&#10;&#10;Kuvaus luotu automaattisesti">
                <a:extLst>
                  <a:ext uri="{FF2B5EF4-FFF2-40B4-BE49-F238E27FC236}">
                    <a16:creationId xmlns:a16="http://schemas.microsoft.com/office/drawing/2014/main" id="{882FB4CD-F901-47AC-A5EB-3ED90CFDBC9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13778" y="3271821"/>
                <a:ext cx="1098288" cy="279648"/>
              </a:xfrm>
              <a:prstGeom prst="rect">
                <a:avLst/>
              </a:prstGeom>
            </p:spPr>
          </p:pic>
          <p:pic>
            <p:nvPicPr>
              <p:cNvPr id="49" name="Kuva 40">
                <a:extLst>
                  <a:ext uri="{FF2B5EF4-FFF2-40B4-BE49-F238E27FC236}">
                    <a16:creationId xmlns:a16="http://schemas.microsoft.com/office/drawing/2014/main" id="{5B32B9F6-C06C-426E-8DE6-6B49A27B911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00118" y="4133067"/>
                <a:ext cx="1325607" cy="490842"/>
              </a:xfrm>
              <a:prstGeom prst="rect">
                <a:avLst/>
              </a:prstGeom>
            </p:spPr>
          </p:pic>
          <p:pic>
            <p:nvPicPr>
              <p:cNvPr id="50" name="Kuva 3">
                <a:extLst>
                  <a:ext uri="{FF2B5EF4-FFF2-40B4-BE49-F238E27FC236}">
                    <a16:creationId xmlns:a16="http://schemas.microsoft.com/office/drawing/2014/main" id="{445F3B45-0581-4021-B197-57539D45E146}"/>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269734" y="3297402"/>
                <a:ext cx="1908974" cy="408818"/>
              </a:xfrm>
              <a:prstGeom prst="rect">
                <a:avLst/>
              </a:prstGeom>
            </p:spPr>
          </p:pic>
        </p:grpSp>
      </p:grpSp>
      <p:sp>
        <p:nvSpPr>
          <p:cNvPr id="51" name="TextBox 50">
            <a:extLst>
              <a:ext uri="{FF2B5EF4-FFF2-40B4-BE49-F238E27FC236}">
                <a16:creationId xmlns:a16="http://schemas.microsoft.com/office/drawing/2014/main" id="{CF3AB42A-78A1-44FD-B510-19E3B9ADA627}"/>
              </a:ext>
            </a:extLst>
          </p:cNvPr>
          <p:cNvSpPr txBox="1"/>
          <p:nvPr userDrawn="1"/>
        </p:nvSpPr>
        <p:spPr>
          <a:xfrm>
            <a:off x="1" y="5856416"/>
            <a:ext cx="6185140" cy="307777"/>
          </a:xfrm>
          <a:prstGeom prst="rect">
            <a:avLst/>
          </a:prstGeom>
          <a:noFill/>
        </p:spPr>
        <p:txBody>
          <a:bodyPr wrap="square">
            <a:spAutoFit/>
          </a:bodyPr>
          <a:lstStyle/>
          <a:p>
            <a:pPr algn="ctr"/>
            <a:r>
              <a:rPr lang="en-GB" sz="1400">
                <a:solidFill>
                  <a:schemeClr val="tx1"/>
                </a:solidFill>
              </a:rPr>
              <a:t>gintl.org/regions/</a:t>
            </a:r>
            <a:r>
              <a:rPr lang="en-GB" sz="1400" err="1">
                <a:solidFill>
                  <a:schemeClr val="tx1"/>
                </a:solidFill>
              </a:rPr>
              <a:t>india</a:t>
            </a:r>
            <a:endParaRPr lang="en-GB" sz="1400">
              <a:solidFill>
                <a:schemeClr val="tx1"/>
              </a:solidFill>
            </a:endParaRPr>
          </a:p>
        </p:txBody>
      </p:sp>
    </p:spTree>
    <p:extLst>
      <p:ext uri="{BB962C8B-B14F-4D97-AF65-F5344CB8AC3E}">
        <p14:creationId xmlns:p14="http://schemas.microsoft.com/office/powerpoint/2010/main" val="3699374919"/>
      </p:ext>
    </p:extLst>
  </p:cSld>
  <p:clrMapOvr>
    <a:masterClrMapping/>
  </p:clrMapOvr>
  <p:extLst>
    <p:ext uri="{DCECCB84-F9BA-43D5-87BE-67443E8EF086}">
      <p15:sldGuideLst xmlns:p15="http://schemas.microsoft.com/office/powerpoint/2012/main">
        <p15:guide id="1" orient="horz" pos="3521">
          <p15:clr>
            <a:srgbClr val="FBAE40"/>
          </p15:clr>
        </p15:guide>
        <p15:guide id="2" pos="436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Logos&amp;text_Africa">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4163461-043E-4612-B4E9-997970C8B107}"/>
              </a:ext>
            </a:extLst>
          </p:cNvPr>
          <p:cNvSpPr/>
          <p:nvPr userDrawn="1"/>
        </p:nvSpPr>
        <p:spPr>
          <a:xfrm>
            <a:off x="6927011" y="0"/>
            <a:ext cx="5264988"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tsikko 1">
            <a:extLst>
              <a:ext uri="{FF2B5EF4-FFF2-40B4-BE49-F238E27FC236}">
                <a16:creationId xmlns:a16="http://schemas.microsoft.com/office/drawing/2014/main" id="{A99F9D84-F7EF-454F-A408-32F72DF148A6}"/>
              </a:ext>
            </a:extLst>
          </p:cNvPr>
          <p:cNvSpPr>
            <a:spLocks noGrp="1"/>
          </p:cNvSpPr>
          <p:nvPr userDrawn="1">
            <p:ph type="ctrTitle"/>
          </p:nvPr>
        </p:nvSpPr>
        <p:spPr>
          <a:xfrm>
            <a:off x="319177" y="232529"/>
            <a:ext cx="6428266" cy="1931735"/>
          </a:xfrm>
        </p:spPr>
        <p:txBody>
          <a:bodyPr anchor="b">
            <a:normAutofit/>
          </a:bodyPr>
          <a:lstStyle>
            <a:lvl1pPr algn="l">
              <a:defRPr sz="3000">
                <a:solidFill>
                  <a:srgbClr val="002EA2"/>
                </a:solidFill>
              </a:defRPr>
            </a:lvl1pPr>
          </a:lstStyle>
          <a:p>
            <a:r>
              <a:rPr lang="en-US" noProof="0"/>
              <a:t>Click to edit Master title style</a:t>
            </a:r>
            <a:endParaRPr lang="en-GB" noProof="0"/>
          </a:p>
        </p:txBody>
      </p:sp>
      <p:sp>
        <p:nvSpPr>
          <p:cNvPr id="30" name="Text Placeholder 3">
            <a:extLst>
              <a:ext uri="{FF2B5EF4-FFF2-40B4-BE49-F238E27FC236}">
                <a16:creationId xmlns:a16="http://schemas.microsoft.com/office/drawing/2014/main" id="{C3F9F9B3-5535-432E-B73F-9584B678CD92}"/>
              </a:ext>
            </a:extLst>
          </p:cNvPr>
          <p:cNvSpPr>
            <a:spLocks noGrp="1"/>
          </p:cNvSpPr>
          <p:nvPr userDrawn="1">
            <p:ph type="body" sz="quarter" idx="13"/>
          </p:nvPr>
        </p:nvSpPr>
        <p:spPr>
          <a:xfrm>
            <a:off x="347861" y="2391519"/>
            <a:ext cx="6399582" cy="33797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28" name="Group 27">
            <a:extLst>
              <a:ext uri="{FF2B5EF4-FFF2-40B4-BE49-F238E27FC236}">
                <a16:creationId xmlns:a16="http://schemas.microsoft.com/office/drawing/2014/main" id="{48E2932D-24B6-4A95-A086-E3E24DADCFE8}"/>
              </a:ext>
            </a:extLst>
          </p:cNvPr>
          <p:cNvGrpSpPr/>
          <p:nvPr userDrawn="1"/>
        </p:nvGrpSpPr>
        <p:grpSpPr>
          <a:xfrm>
            <a:off x="7177133" y="1306624"/>
            <a:ext cx="4784401" cy="3865531"/>
            <a:chOff x="578013" y="1555665"/>
            <a:chExt cx="4784401" cy="3865531"/>
          </a:xfrm>
        </p:grpSpPr>
        <p:pic>
          <p:nvPicPr>
            <p:cNvPr id="32" name="Kuva 18">
              <a:extLst>
                <a:ext uri="{FF2B5EF4-FFF2-40B4-BE49-F238E27FC236}">
                  <a16:creationId xmlns:a16="http://schemas.microsoft.com/office/drawing/2014/main" id="{79B65DDB-6FC8-406D-9A18-FCE15D71F1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17239" y="1555665"/>
              <a:ext cx="1390369" cy="555229"/>
            </a:xfrm>
            <a:prstGeom prst="rect">
              <a:avLst/>
            </a:prstGeom>
          </p:spPr>
        </p:pic>
        <p:grpSp>
          <p:nvGrpSpPr>
            <p:cNvPr id="34" name="Group 33">
              <a:extLst>
                <a:ext uri="{FF2B5EF4-FFF2-40B4-BE49-F238E27FC236}">
                  <a16:creationId xmlns:a16="http://schemas.microsoft.com/office/drawing/2014/main" id="{524B42B9-555A-4D51-BD70-E8EAA948A175}"/>
                </a:ext>
              </a:extLst>
            </p:cNvPr>
            <p:cNvGrpSpPr/>
            <p:nvPr userDrawn="1"/>
          </p:nvGrpSpPr>
          <p:grpSpPr>
            <a:xfrm>
              <a:off x="578013" y="2466994"/>
              <a:ext cx="4784401" cy="2954202"/>
              <a:chOff x="530508" y="1888247"/>
              <a:chExt cx="4784401" cy="2954202"/>
            </a:xfrm>
          </p:grpSpPr>
          <p:pic>
            <p:nvPicPr>
              <p:cNvPr id="38" name="Kuva 5">
                <a:extLst>
                  <a:ext uri="{FF2B5EF4-FFF2-40B4-BE49-F238E27FC236}">
                    <a16:creationId xmlns:a16="http://schemas.microsoft.com/office/drawing/2014/main" id="{5220DF2C-2427-47CC-8BFC-5352102614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508" y="1888247"/>
                <a:ext cx="1111944" cy="1017856"/>
              </a:xfrm>
              <a:prstGeom prst="rect">
                <a:avLst/>
              </a:prstGeom>
            </p:spPr>
          </p:pic>
          <p:pic>
            <p:nvPicPr>
              <p:cNvPr id="40" name="Kuva 14">
                <a:extLst>
                  <a:ext uri="{FF2B5EF4-FFF2-40B4-BE49-F238E27FC236}">
                    <a16:creationId xmlns:a16="http://schemas.microsoft.com/office/drawing/2014/main" id="{7FCA530C-5C6A-4476-948C-49BB232179D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22020" y="2097612"/>
                <a:ext cx="1503483" cy="537501"/>
              </a:xfrm>
              <a:prstGeom prst="rect">
                <a:avLst/>
              </a:prstGeom>
            </p:spPr>
          </p:pic>
          <p:pic>
            <p:nvPicPr>
              <p:cNvPr id="42" name="Kuva 38">
                <a:extLst>
                  <a:ext uri="{FF2B5EF4-FFF2-40B4-BE49-F238E27FC236}">
                    <a16:creationId xmlns:a16="http://schemas.microsoft.com/office/drawing/2014/main" id="{49A046EA-0757-422D-8849-8AB84FADA8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93437" y="3033027"/>
                <a:ext cx="572760" cy="757236"/>
              </a:xfrm>
              <a:prstGeom prst="rect">
                <a:avLst/>
              </a:prstGeom>
            </p:spPr>
          </p:pic>
          <p:pic>
            <p:nvPicPr>
              <p:cNvPr id="44" name="Kuva 42">
                <a:extLst>
                  <a:ext uri="{FF2B5EF4-FFF2-40B4-BE49-F238E27FC236}">
                    <a16:creationId xmlns:a16="http://schemas.microsoft.com/office/drawing/2014/main" id="{09811857-E983-4D85-BA89-6BBD48B2ED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02965" y="4056675"/>
                <a:ext cx="1111944" cy="785774"/>
              </a:xfrm>
              <a:prstGeom prst="rect">
                <a:avLst/>
              </a:prstGeom>
            </p:spPr>
          </p:pic>
          <p:pic>
            <p:nvPicPr>
              <p:cNvPr id="45" name="Kuva 16">
                <a:extLst>
                  <a:ext uri="{FF2B5EF4-FFF2-40B4-BE49-F238E27FC236}">
                    <a16:creationId xmlns:a16="http://schemas.microsoft.com/office/drawing/2014/main" id="{1D914881-EC32-4CFB-8718-79E32335C7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753294" y="2235092"/>
                <a:ext cx="1377996" cy="248838"/>
              </a:xfrm>
              <a:prstGeom prst="rect">
                <a:avLst/>
              </a:prstGeom>
            </p:spPr>
          </p:pic>
          <p:pic>
            <p:nvPicPr>
              <p:cNvPr id="47" name="Kuva 26">
                <a:extLst>
                  <a:ext uri="{FF2B5EF4-FFF2-40B4-BE49-F238E27FC236}">
                    <a16:creationId xmlns:a16="http://schemas.microsoft.com/office/drawing/2014/main" id="{DB7F684C-3200-4FC8-8CC5-C086B55CCC9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36640" y="4105179"/>
                <a:ext cx="1718014" cy="408819"/>
              </a:xfrm>
              <a:prstGeom prst="rect">
                <a:avLst/>
              </a:prstGeom>
            </p:spPr>
          </p:pic>
          <p:pic>
            <p:nvPicPr>
              <p:cNvPr id="48" name="Kuva 28" descr="Kuva, joka sisältää kohteen teksti&#10;&#10;Kuvaus luotu automaattisesti">
                <a:extLst>
                  <a:ext uri="{FF2B5EF4-FFF2-40B4-BE49-F238E27FC236}">
                    <a16:creationId xmlns:a16="http://schemas.microsoft.com/office/drawing/2014/main" id="{882FB4CD-F901-47AC-A5EB-3ED90CFDBC9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13778" y="3271821"/>
                <a:ext cx="1098288" cy="279648"/>
              </a:xfrm>
              <a:prstGeom prst="rect">
                <a:avLst/>
              </a:prstGeom>
            </p:spPr>
          </p:pic>
          <p:pic>
            <p:nvPicPr>
              <p:cNvPr id="49" name="Kuva 40">
                <a:extLst>
                  <a:ext uri="{FF2B5EF4-FFF2-40B4-BE49-F238E27FC236}">
                    <a16:creationId xmlns:a16="http://schemas.microsoft.com/office/drawing/2014/main" id="{5B32B9F6-C06C-426E-8DE6-6B49A27B911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00118" y="4133067"/>
                <a:ext cx="1325607" cy="490842"/>
              </a:xfrm>
              <a:prstGeom prst="rect">
                <a:avLst/>
              </a:prstGeom>
            </p:spPr>
          </p:pic>
          <p:pic>
            <p:nvPicPr>
              <p:cNvPr id="50" name="Kuva 3">
                <a:extLst>
                  <a:ext uri="{FF2B5EF4-FFF2-40B4-BE49-F238E27FC236}">
                    <a16:creationId xmlns:a16="http://schemas.microsoft.com/office/drawing/2014/main" id="{445F3B45-0581-4021-B197-57539D45E146}"/>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269734" y="3297402"/>
                <a:ext cx="1908974" cy="408818"/>
              </a:xfrm>
              <a:prstGeom prst="rect">
                <a:avLst/>
              </a:prstGeom>
            </p:spPr>
          </p:pic>
        </p:grpSp>
      </p:grpSp>
      <p:sp>
        <p:nvSpPr>
          <p:cNvPr id="51" name="TextBox 50">
            <a:extLst>
              <a:ext uri="{FF2B5EF4-FFF2-40B4-BE49-F238E27FC236}">
                <a16:creationId xmlns:a16="http://schemas.microsoft.com/office/drawing/2014/main" id="{CF3AB42A-78A1-44FD-B510-19E3B9ADA627}"/>
              </a:ext>
            </a:extLst>
          </p:cNvPr>
          <p:cNvSpPr txBox="1"/>
          <p:nvPr userDrawn="1"/>
        </p:nvSpPr>
        <p:spPr>
          <a:xfrm>
            <a:off x="7030485" y="5925213"/>
            <a:ext cx="5077698" cy="307777"/>
          </a:xfrm>
          <a:prstGeom prst="rect">
            <a:avLst/>
          </a:prstGeom>
          <a:noFill/>
        </p:spPr>
        <p:txBody>
          <a:bodyPr wrap="square">
            <a:spAutoFit/>
          </a:bodyPr>
          <a:lstStyle/>
          <a:p>
            <a:pPr algn="ctr"/>
            <a:r>
              <a:rPr lang="en-GB" sz="1400">
                <a:solidFill>
                  <a:schemeClr val="tx1"/>
                </a:solidFill>
              </a:rPr>
              <a:t>gintl.org/regions/</a:t>
            </a:r>
            <a:r>
              <a:rPr lang="en-GB" sz="1400" err="1">
                <a:solidFill>
                  <a:schemeClr val="tx1"/>
                </a:solidFill>
              </a:rPr>
              <a:t>india</a:t>
            </a:r>
            <a:endParaRPr lang="en-GB" sz="1400">
              <a:solidFill>
                <a:schemeClr val="tx1"/>
              </a:solidFill>
            </a:endParaRPr>
          </a:p>
        </p:txBody>
      </p:sp>
    </p:spTree>
    <p:extLst>
      <p:ext uri="{BB962C8B-B14F-4D97-AF65-F5344CB8AC3E}">
        <p14:creationId xmlns:p14="http://schemas.microsoft.com/office/powerpoint/2010/main" val="4087510104"/>
      </p:ext>
    </p:extLst>
  </p:cSld>
  <p:clrMapOvr>
    <a:masterClrMapping/>
  </p:clrMapOvr>
  <p:extLst>
    <p:ext uri="{DCECCB84-F9BA-43D5-87BE-67443E8EF086}">
      <p15:sldGuideLst xmlns:p15="http://schemas.microsoft.com/office/powerpoint/2012/main">
        <p15:guide id="1" orient="horz" pos="3521">
          <p15:clr>
            <a:srgbClr val="FBAE40"/>
          </p15:clr>
        </p15:guide>
        <p15:guide id="2" pos="43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background shapes">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6E89C511-8A97-324F-8DE8-EC5A30CBE0EC}"/>
              </a:ext>
            </a:extLst>
          </p:cNvPr>
          <p:cNvPicPr>
            <a:picLocks noChangeAspect="1"/>
          </p:cNvPicPr>
          <p:nvPr userDrawn="1"/>
        </p:nvPicPr>
        <p:blipFill>
          <a:blip r:embed="rId2"/>
          <a:srcRect/>
          <a:stretch/>
        </p:blipFill>
        <p:spPr>
          <a:xfrm>
            <a:off x="978584" y="-7200"/>
            <a:ext cx="4085234" cy="1781986"/>
          </a:xfrm>
          <a:prstGeom prst="rect">
            <a:avLst/>
          </a:prstGeom>
        </p:spPr>
      </p:pic>
      <p:pic>
        <p:nvPicPr>
          <p:cNvPr id="15" name="Kuva 14">
            <a:extLst>
              <a:ext uri="{FF2B5EF4-FFF2-40B4-BE49-F238E27FC236}">
                <a16:creationId xmlns:a16="http://schemas.microsoft.com/office/drawing/2014/main" id="{633FD4D5-78BB-1344-B2B5-6DFB6A5D91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flipH="1">
            <a:off x="7804149" y="1746249"/>
            <a:ext cx="6134100" cy="2641601"/>
          </a:xfrm>
          <a:prstGeom prst="rect">
            <a:avLst/>
          </a:prstGeom>
        </p:spPr>
      </p:pic>
      <p:pic>
        <p:nvPicPr>
          <p:cNvPr id="16" name="Kuva 15">
            <a:extLst>
              <a:ext uri="{FF2B5EF4-FFF2-40B4-BE49-F238E27FC236}">
                <a16:creationId xmlns:a16="http://schemas.microsoft.com/office/drawing/2014/main" id="{88F83147-86CE-0646-89CA-7BCB9FE53C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832145" y="2057072"/>
            <a:ext cx="2892209" cy="1245507"/>
          </a:xfrm>
          <a:prstGeom prst="rect">
            <a:avLst/>
          </a:prstGeom>
        </p:spPr>
      </p:pic>
      <p:sp>
        <p:nvSpPr>
          <p:cNvPr id="4" name="Päivämäärän paikkamerkki 3">
            <a:extLst>
              <a:ext uri="{FF2B5EF4-FFF2-40B4-BE49-F238E27FC236}">
                <a16:creationId xmlns:a16="http://schemas.microsoft.com/office/drawing/2014/main" id="{01D59979-18CC-5640-AFA1-3DB05DFFF7E2}"/>
              </a:ext>
            </a:extLst>
          </p:cNvPr>
          <p:cNvSpPr>
            <a:spLocks noGrp="1"/>
          </p:cNvSpPr>
          <p:nvPr>
            <p:ph type="dt" sz="half" idx="10"/>
          </p:nvPr>
        </p:nvSpPr>
        <p:spPr>
          <a:xfrm>
            <a:off x="838200" y="6120000"/>
            <a:ext cx="2743200" cy="360000"/>
          </a:xfrm>
        </p:spPr>
        <p:txBody>
          <a:bodyPr/>
          <a:lstStyle>
            <a:lvl1pPr>
              <a:defRPr>
                <a:solidFill>
                  <a:srgbClr val="A6A8AB"/>
                </a:solidFill>
              </a:defRPr>
            </a:lvl1pPr>
          </a:lstStyle>
          <a:p>
            <a:fld id="{B07307E2-BFA2-426D-A538-7292FA47B13E}" type="datetime1">
              <a:rPr lang="en-GB" noProof="0" smtClean="0"/>
              <a:t>25/01/2024</a:t>
            </a:fld>
            <a:endParaRPr lang="en-GB" noProof="0"/>
          </a:p>
        </p:txBody>
      </p:sp>
      <p:sp>
        <p:nvSpPr>
          <p:cNvPr id="5" name="Alatunnisteen paikkamerkki 4">
            <a:extLst>
              <a:ext uri="{FF2B5EF4-FFF2-40B4-BE49-F238E27FC236}">
                <a16:creationId xmlns:a16="http://schemas.microsoft.com/office/drawing/2014/main" id="{C63EA2B4-2649-8249-B0A5-DCDD44EEE32F}"/>
              </a:ext>
            </a:extLst>
          </p:cNvPr>
          <p:cNvSpPr>
            <a:spLocks noGrp="1"/>
          </p:cNvSpPr>
          <p:nvPr>
            <p:ph type="ftr" sz="quarter" idx="11"/>
          </p:nvPr>
        </p:nvSpPr>
        <p:spPr>
          <a:xfrm>
            <a:off x="4038600" y="6120000"/>
            <a:ext cx="4114800" cy="360000"/>
          </a:xfrm>
        </p:spPr>
        <p:txBody>
          <a:bodyPr/>
          <a:lstStyle>
            <a:lvl1pPr>
              <a:defRPr>
                <a:solidFill>
                  <a:srgbClr val="A6A8AB"/>
                </a:solidFill>
              </a:defRPr>
            </a:lvl1pPr>
          </a:lstStyle>
          <a:p>
            <a:endParaRPr lang="en-GB" noProof="0"/>
          </a:p>
        </p:txBody>
      </p:sp>
      <p:sp>
        <p:nvSpPr>
          <p:cNvPr id="6" name="Dian numeron paikkamerkki 5">
            <a:extLst>
              <a:ext uri="{FF2B5EF4-FFF2-40B4-BE49-F238E27FC236}">
                <a16:creationId xmlns:a16="http://schemas.microsoft.com/office/drawing/2014/main" id="{B02970A1-1822-7C4E-8FE4-4B072C25612E}"/>
              </a:ext>
            </a:extLst>
          </p:cNvPr>
          <p:cNvSpPr>
            <a:spLocks noGrp="1"/>
          </p:cNvSpPr>
          <p:nvPr>
            <p:ph type="sldNum" sz="quarter" idx="12"/>
          </p:nvPr>
        </p:nvSpPr>
        <p:spPr>
          <a:xfrm>
            <a:off x="8610600" y="6120000"/>
            <a:ext cx="2743200" cy="360000"/>
          </a:xfrm>
        </p:spPr>
        <p:txBody>
          <a:bodyPr/>
          <a:lstStyle>
            <a:lvl1pPr>
              <a:defRPr>
                <a:solidFill>
                  <a:srgbClr val="A6A8AB"/>
                </a:solidFill>
              </a:defRPr>
            </a:lvl1pPr>
          </a:lstStyle>
          <a:p>
            <a:fld id="{C72CB9C3-DB46-DA41-83CB-EBBE11B2F479}" type="slidenum">
              <a:rPr lang="en-GB" noProof="0" smtClean="0"/>
              <a:pPr/>
              <a:t>‹#›</a:t>
            </a:fld>
            <a:endParaRPr lang="en-GB" noProof="0"/>
          </a:p>
        </p:txBody>
      </p:sp>
      <p:sp>
        <p:nvSpPr>
          <p:cNvPr id="13" name="Otsikko 1">
            <a:extLst>
              <a:ext uri="{FF2B5EF4-FFF2-40B4-BE49-F238E27FC236}">
                <a16:creationId xmlns:a16="http://schemas.microsoft.com/office/drawing/2014/main" id="{82DAD465-336F-804B-9324-CB62283EDA05}"/>
              </a:ext>
            </a:extLst>
          </p:cNvPr>
          <p:cNvSpPr>
            <a:spLocks noGrp="1"/>
          </p:cNvSpPr>
          <p:nvPr>
            <p:ph type="title"/>
          </p:nvPr>
        </p:nvSpPr>
        <p:spPr>
          <a:xfrm>
            <a:off x="1793631" y="2004236"/>
            <a:ext cx="7535008" cy="2008171"/>
          </a:xfrm>
        </p:spPr>
        <p:txBody>
          <a:bodyPr anchor="b">
            <a:normAutofit/>
          </a:bodyPr>
          <a:lstStyle>
            <a:lvl1pPr>
              <a:defRPr sz="4000">
                <a:solidFill>
                  <a:srgbClr val="002EA2"/>
                </a:solidFill>
              </a:defRPr>
            </a:lvl1pPr>
          </a:lstStyle>
          <a:p>
            <a:r>
              <a:rPr lang="en-US" noProof="0"/>
              <a:t>Click to edit Master title style</a:t>
            </a:r>
            <a:endParaRPr lang="en-GB" noProof="0"/>
          </a:p>
        </p:txBody>
      </p:sp>
      <p:sp>
        <p:nvSpPr>
          <p:cNvPr id="14" name="Tekstin paikkamerkki 2">
            <a:extLst>
              <a:ext uri="{FF2B5EF4-FFF2-40B4-BE49-F238E27FC236}">
                <a16:creationId xmlns:a16="http://schemas.microsoft.com/office/drawing/2014/main" id="{89CCDCC7-7FD1-2D4C-AA9B-D5F768873F69}"/>
              </a:ext>
            </a:extLst>
          </p:cNvPr>
          <p:cNvSpPr>
            <a:spLocks noGrp="1"/>
          </p:cNvSpPr>
          <p:nvPr>
            <p:ph type="body" idx="1"/>
          </p:nvPr>
        </p:nvSpPr>
        <p:spPr>
          <a:xfrm>
            <a:off x="1793631" y="4039395"/>
            <a:ext cx="7535008" cy="1500187"/>
          </a:xfrm>
        </p:spPr>
        <p:txBody>
          <a:bodyPr/>
          <a:lstStyle>
            <a:lvl1pPr marL="0" indent="0">
              <a:buNone/>
              <a:defRPr sz="2400">
                <a:solidFill>
                  <a:srgbClr val="002EA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136251647"/>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red background shapes">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52C51B7-6AAF-044B-B0B1-D38D3D00B87E}"/>
              </a:ext>
            </a:extLst>
          </p:cNvPr>
          <p:cNvSpPr/>
          <p:nvPr userDrawn="1"/>
        </p:nvSpPr>
        <p:spPr>
          <a:xfrm>
            <a:off x="0" y="0"/>
            <a:ext cx="12192000" cy="6858000"/>
          </a:xfrm>
          <a:prstGeom prst="rect">
            <a:avLst/>
          </a:prstGeom>
          <a:solidFill>
            <a:srgbClr val="EB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6" name="Kuva 15">
            <a:extLst>
              <a:ext uri="{FF2B5EF4-FFF2-40B4-BE49-F238E27FC236}">
                <a16:creationId xmlns:a16="http://schemas.microsoft.com/office/drawing/2014/main" id="{88F83147-86CE-0646-89CA-7BCB9FE53C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32145" y="2057072"/>
            <a:ext cx="2892209" cy="1245507"/>
          </a:xfrm>
          <a:prstGeom prst="rect">
            <a:avLst/>
          </a:prstGeom>
        </p:spPr>
      </p:pic>
      <p:sp>
        <p:nvSpPr>
          <p:cNvPr id="4" name="Päivämäärän paikkamerkki 3">
            <a:extLst>
              <a:ext uri="{FF2B5EF4-FFF2-40B4-BE49-F238E27FC236}">
                <a16:creationId xmlns:a16="http://schemas.microsoft.com/office/drawing/2014/main" id="{01D59979-18CC-5640-AFA1-3DB05DFFF7E2}"/>
              </a:ext>
            </a:extLst>
          </p:cNvPr>
          <p:cNvSpPr>
            <a:spLocks noGrp="1"/>
          </p:cNvSpPr>
          <p:nvPr>
            <p:ph type="dt" sz="half" idx="10"/>
          </p:nvPr>
        </p:nvSpPr>
        <p:spPr>
          <a:xfrm>
            <a:off x="838200" y="6118606"/>
            <a:ext cx="2743200" cy="360000"/>
          </a:xfrm>
        </p:spPr>
        <p:txBody>
          <a:bodyPr/>
          <a:lstStyle>
            <a:lvl1pPr>
              <a:defRPr>
                <a:solidFill>
                  <a:schemeClr val="bg1"/>
                </a:solidFill>
              </a:defRPr>
            </a:lvl1pPr>
          </a:lstStyle>
          <a:p>
            <a:fld id="{87938652-1CFA-4AD2-AF29-D246C2737A7C}" type="datetime1">
              <a:rPr lang="en-GB" noProof="0" smtClean="0"/>
              <a:t>25/01/2024</a:t>
            </a:fld>
            <a:endParaRPr lang="en-GB" noProof="0"/>
          </a:p>
        </p:txBody>
      </p:sp>
      <p:sp>
        <p:nvSpPr>
          <p:cNvPr id="5" name="Alatunnisteen paikkamerkki 4">
            <a:extLst>
              <a:ext uri="{FF2B5EF4-FFF2-40B4-BE49-F238E27FC236}">
                <a16:creationId xmlns:a16="http://schemas.microsoft.com/office/drawing/2014/main" id="{C63EA2B4-2649-8249-B0A5-DCDD44EEE32F}"/>
              </a:ext>
            </a:extLst>
          </p:cNvPr>
          <p:cNvSpPr>
            <a:spLocks noGrp="1"/>
          </p:cNvSpPr>
          <p:nvPr>
            <p:ph type="ftr" sz="quarter" idx="11"/>
          </p:nvPr>
        </p:nvSpPr>
        <p:spPr>
          <a:xfrm>
            <a:off x="4038600" y="6118606"/>
            <a:ext cx="4114800" cy="360000"/>
          </a:xfrm>
        </p:spPr>
        <p:txBody>
          <a:bodyPr/>
          <a:lstStyle>
            <a:lvl1pPr>
              <a:defRPr>
                <a:solidFill>
                  <a:schemeClr val="bg1"/>
                </a:solidFill>
              </a:defRPr>
            </a:lvl1pPr>
          </a:lstStyle>
          <a:p>
            <a:endParaRPr lang="en-GB" noProof="0"/>
          </a:p>
        </p:txBody>
      </p:sp>
      <p:sp>
        <p:nvSpPr>
          <p:cNvPr id="6" name="Dian numeron paikkamerkki 5">
            <a:extLst>
              <a:ext uri="{FF2B5EF4-FFF2-40B4-BE49-F238E27FC236}">
                <a16:creationId xmlns:a16="http://schemas.microsoft.com/office/drawing/2014/main" id="{B02970A1-1822-7C4E-8FE4-4B072C25612E}"/>
              </a:ext>
            </a:extLst>
          </p:cNvPr>
          <p:cNvSpPr>
            <a:spLocks noGrp="1"/>
          </p:cNvSpPr>
          <p:nvPr>
            <p:ph type="sldNum" sz="quarter" idx="12"/>
          </p:nvPr>
        </p:nvSpPr>
        <p:spPr>
          <a:xfrm>
            <a:off x="8610600" y="6118606"/>
            <a:ext cx="2743200" cy="360000"/>
          </a:xfrm>
        </p:spPr>
        <p:txBody>
          <a:bodyPr/>
          <a:lstStyle>
            <a:lvl1pPr>
              <a:defRPr>
                <a:solidFill>
                  <a:schemeClr val="bg1"/>
                </a:solidFill>
              </a:defRPr>
            </a:lvl1pPr>
          </a:lstStyle>
          <a:p>
            <a:fld id="{C72CB9C3-DB46-DA41-83CB-EBBE11B2F479}" type="slidenum">
              <a:rPr lang="en-GB" noProof="0" smtClean="0"/>
              <a:pPr/>
              <a:t>‹#›</a:t>
            </a:fld>
            <a:endParaRPr lang="en-GB" noProof="0"/>
          </a:p>
        </p:txBody>
      </p:sp>
      <p:pic>
        <p:nvPicPr>
          <p:cNvPr id="11" name="Kuva 10">
            <a:extLst>
              <a:ext uri="{FF2B5EF4-FFF2-40B4-BE49-F238E27FC236}">
                <a16:creationId xmlns:a16="http://schemas.microsoft.com/office/drawing/2014/main" id="{ECEE25FF-2208-0E4B-B2AA-3B957D99BB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812945" y="1746250"/>
            <a:ext cx="6134100" cy="2641600"/>
          </a:xfrm>
          <a:prstGeom prst="rect">
            <a:avLst/>
          </a:prstGeom>
        </p:spPr>
      </p:pic>
      <p:pic>
        <p:nvPicPr>
          <p:cNvPr id="12" name="Kuva 11">
            <a:extLst>
              <a:ext uri="{FF2B5EF4-FFF2-40B4-BE49-F238E27FC236}">
                <a16:creationId xmlns:a16="http://schemas.microsoft.com/office/drawing/2014/main" id="{87D7730F-15D0-CA43-BE1E-C8B0202C3E4F}"/>
              </a:ext>
            </a:extLst>
          </p:cNvPr>
          <p:cNvPicPr>
            <a:picLocks noChangeAspect="1"/>
          </p:cNvPicPr>
          <p:nvPr userDrawn="1"/>
        </p:nvPicPr>
        <p:blipFill>
          <a:blip r:embed="rId4"/>
          <a:srcRect/>
          <a:stretch/>
        </p:blipFill>
        <p:spPr>
          <a:xfrm>
            <a:off x="978584" y="-7200"/>
            <a:ext cx="4085234" cy="1781986"/>
          </a:xfrm>
          <a:prstGeom prst="rect">
            <a:avLst/>
          </a:prstGeom>
        </p:spPr>
      </p:pic>
      <p:sp>
        <p:nvSpPr>
          <p:cNvPr id="13" name="Otsikko 1">
            <a:extLst>
              <a:ext uri="{FF2B5EF4-FFF2-40B4-BE49-F238E27FC236}">
                <a16:creationId xmlns:a16="http://schemas.microsoft.com/office/drawing/2014/main" id="{82DAD465-336F-804B-9324-CB62283EDA05}"/>
              </a:ext>
            </a:extLst>
          </p:cNvPr>
          <p:cNvSpPr>
            <a:spLocks noGrp="1"/>
          </p:cNvSpPr>
          <p:nvPr>
            <p:ph type="title"/>
          </p:nvPr>
        </p:nvSpPr>
        <p:spPr>
          <a:xfrm>
            <a:off x="1793631" y="2004236"/>
            <a:ext cx="7535008" cy="2008171"/>
          </a:xfrm>
        </p:spPr>
        <p:txBody>
          <a:bodyPr anchor="b">
            <a:normAutofit/>
          </a:bodyPr>
          <a:lstStyle>
            <a:lvl1pPr>
              <a:defRPr sz="4000">
                <a:solidFill>
                  <a:schemeClr val="bg1"/>
                </a:solidFill>
              </a:defRPr>
            </a:lvl1pPr>
          </a:lstStyle>
          <a:p>
            <a:r>
              <a:rPr lang="en-US" noProof="0"/>
              <a:t>Click to edit Master title style</a:t>
            </a:r>
            <a:endParaRPr lang="en-GB" noProof="0"/>
          </a:p>
        </p:txBody>
      </p:sp>
      <p:sp>
        <p:nvSpPr>
          <p:cNvPr id="14" name="Tekstin paikkamerkki 2">
            <a:extLst>
              <a:ext uri="{FF2B5EF4-FFF2-40B4-BE49-F238E27FC236}">
                <a16:creationId xmlns:a16="http://schemas.microsoft.com/office/drawing/2014/main" id="{89CCDCC7-7FD1-2D4C-AA9B-D5F768873F69}"/>
              </a:ext>
            </a:extLst>
          </p:cNvPr>
          <p:cNvSpPr>
            <a:spLocks noGrp="1"/>
          </p:cNvSpPr>
          <p:nvPr>
            <p:ph type="body" idx="1"/>
          </p:nvPr>
        </p:nvSpPr>
        <p:spPr>
          <a:xfrm>
            <a:off x="1793631" y="4039395"/>
            <a:ext cx="753500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02922613"/>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green background shapes">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52C51B7-6AAF-044B-B0B1-D38D3D00B87E}"/>
              </a:ext>
            </a:extLst>
          </p:cNvPr>
          <p:cNvSpPr/>
          <p:nvPr userDrawn="1"/>
        </p:nvSpPr>
        <p:spPr>
          <a:xfrm>
            <a:off x="0" y="0"/>
            <a:ext cx="12192000" cy="6858000"/>
          </a:xfrm>
          <a:prstGeom prst="rect">
            <a:avLst/>
          </a:prstGeom>
          <a:solidFill>
            <a:srgbClr val="00B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Päivämäärän paikkamerkki 3">
            <a:extLst>
              <a:ext uri="{FF2B5EF4-FFF2-40B4-BE49-F238E27FC236}">
                <a16:creationId xmlns:a16="http://schemas.microsoft.com/office/drawing/2014/main" id="{01D59979-18CC-5640-AFA1-3DB05DFFF7E2}"/>
              </a:ext>
            </a:extLst>
          </p:cNvPr>
          <p:cNvSpPr>
            <a:spLocks noGrp="1"/>
          </p:cNvSpPr>
          <p:nvPr>
            <p:ph type="dt" sz="half" idx="10"/>
          </p:nvPr>
        </p:nvSpPr>
        <p:spPr>
          <a:xfrm>
            <a:off x="838200" y="6120000"/>
            <a:ext cx="2743200" cy="360000"/>
          </a:xfrm>
        </p:spPr>
        <p:txBody>
          <a:bodyPr/>
          <a:lstStyle>
            <a:lvl1pPr>
              <a:defRPr>
                <a:solidFill>
                  <a:schemeClr val="bg1"/>
                </a:solidFill>
              </a:defRPr>
            </a:lvl1pPr>
          </a:lstStyle>
          <a:p>
            <a:fld id="{8B6A0D7B-ECC9-444E-8524-6BCFF00E4A5D}" type="datetime1">
              <a:rPr lang="en-GB" noProof="0" smtClean="0"/>
              <a:t>25/01/2024</a:t>
            </a:fld>
            <a:endParaRPr lang="en-GB" noProof="0"/>
          </a:p>
        </p:txBody>
      </p:sp>
      <p:sp>
        <p:nvSpPr>
          <p:cNvPr id="5" name="Alatunnisteen paikkamerkki 4">
            <a:extLst>
              <a:ext uri="{FF2B5EF4-FFF2-40B4-BE49-F238E27FC236}">
                <a16:creationId xmlns:a16="http://schemas.microsoft.com/office/drawing/2014/main" id="{C63EA2B4-2649-8249-B0A5-DCDD44EEE32F}"/>
              </a:ext>
            </a:extLst>
          </p:cNvPr>
          <p:cNvSpPr>
            <a:spLocks noGrp="1"/>
          </p:cNvSpPr>
          <p:nvPr>
            <p:ph type="ftr" sz="quarter" idx="11"/>
          </p:nvPr>
        </p:nvSpPr>
        <p:spPr>
          <a:xfrm>
            <a:off x="4038600" y="6120000"/>
            <a:ext cx="4114800" cy="360000"/>
          </a:xfrm>
        </p:spPr>
        <p:txBody>
          <a:bodyPr/>
          <a:lstStyle>
            <a:lvl1pPr>
              <a:defRPr>
                <a:solidFill>
                  <a:schemeClr val="bg1"/>
                </a:solidFill>
              </a:defRPr>
            </a:lvl1pPr>
          </a:lstStyle>
          <a:p>
            <a:endParaRPr lang="en-GB" noProof="0"/>
          </a:p>
        </p:txBody>
      </p:sp>
      <p:sp>
        <p:nvSpPr>
          <p:cNvPr id="6" name="Dian numeron paikkamerkki 5">
            <a:extLst>
              <a:ext uri="{FF2B5EF4-FFF2-40B4-BE49-F238E27FC236}">
                <a16:creationId xmlns:a16="http://schemas.microsoft.com/office/drawing/2014/main" id="{B02970A1-1822-7C4E-8FE4-4B072C25612E}"/>
              </a:ext>
            </a:extLst>
          </p:cNvPr>
          <p:cNvSpPr>
            <a:spLocks noGrp="1"/>
          </p:cNvSpPr>
          <p:nvPr>
            <p:ph type="sldNum" sz="quarter" idx="12"/>
          </p:nvPr>
        </p:nvSpPr>
        <p:spPr>
          <a:xfrm>
            <a:off x="8610600" y="6120000"/>
            <a:ext cx="2743200" cy="360000"/>
          </a:xfrm>
        </p:spPr>
        <p:txBody>
          <a:bodyPr/>
          <a:lstStyle>
            <a:lvl1pPr>
              <a:defRPr>
                <a:solidFill>
                  <a:schemeClr val="bg1"/>
                </a:solidFill>
              </a:defRPr>
            </a:lvl1pPr>
          </a:lstStyle>
          <a:p>
            <a:fld id="{C72CB9C3-DB46-DA41-83CB-EBBE11B2F479}" type="slidenum">
              <a:rPr lang="en-GB" noProof="0" smtClean="0"/>
              <a:pPr/>
              <a:t>‹#›</a:t>
            </a:fld>
            <a:endParaRPr lang="en-GB" noProof="0"/>
          </a:p>
        </p:txBody>
      </p:sp>
      <p:pic>
        <p:nvPicPr>
          <p:cNvPr id="9" name="Kuva 8">
            <a:extLst>
              <a:ext uri="{FF2B5EF4-FFF2-40B4-BE49-F238E27FC236}">
                <a16:creationId xmlns:a16="http://schemas.microsoft.com/office/drawing/2014/main" id="{D1ED3158-C869-674B-8590-C18A7E1C05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32144" y="2057073"/>
            <a:ext cx="2892206" cy="1245505"/>
          </a:xfrm>
          <a:prstGeom prst="rect">
            <a:avLst/>
          </a:prstGeom>
        </p:spPr>
      </p:pic>
      <p:pic>
        <p:nvPicPr>
          <p:cNvPr id="11" name="Kuva 10">
            <a:extLst>
              <a:ext uri="{FF2B5EF4-FFF2-40B4-BE49-F238E27FC236}">
                <a16:creationId xmlns:a16="http://schemas.microsoft.com/office/drawing/2014/main" id="{ECEE25FF-2208-0E4B-B2AA-3B957D99BB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812945" y="1746250"/>
            <a:ext cx="6134100" cy="2641600"/>
          </a:xfrm>
          <a:prstGeom prst="rect">
            <a:avLst/>
          </a:prstGeom>
        </p:spPr>
      </p:pic>
      <p:pic>
        <p:nvPicPr>
          <p:cNvPr id="12" name="Kuva 11">
            <a:extLst>
              <a:ext uri="{FF2B5EF4-FFF2-40B4-BE49-F238E27FC236}">
                <a16:creationId xmlns:a16="http://schemas.microsoft.com/office/drawing/2014/main" id="{87D7730F-15D0-CA43-BE1E-C8B0202C3E4F}"/>
              </a:ext>
            </a:extLst>
          </p:cNvPr>
          <p:cNvPicPr>
            <a:picLocks noChangeAspect="1"/>
          </p:cNvPicPr>
          <p:nvPr userDrawn="1"/>
        </p:nvPicPr>
        <p:blipFill>
          <a:blip r:embed="rId4"/>
          <a:srcRect/>
          <a:stretch/>
        </p:blipFill>
        <p:spPr>
          <a:xfrm>
            <a:off x="978584" y="-7200"/>
            <a:ext cx="4085234" cy="1781986"/>
          </a:xfrm>
          <a:prstGeom prst="rect">
            <a:avLst/>
          </a:prstGeom>
        </p:spPr>
      </p:pic>
      <p:sp>
        <p:nvSpPr>
          <p:cNvPr id="13" name="Otsikko 1">
            <a:extLst>
              <a:ext uri="{FF2B5EF4-FFF2-40B4-BE49-F238E27FC236}">
                <a16:creationId xmlns:a16="http://schemas.microsoft.com/office/drawing/2014/main" id="{82DAD465-336F-804B-9324-CB62283EDA05}"/>
              </a:ext>
            </a:extLst>
          </p:cNvPr>
          <p:cNvSpPr>
            <a:spLocks noGrp="1"/>
          </p:cNvSpPr>
          <p:nvPr>
            <p:ph type="title"/>
          </p:nvPr>
        </p:nvSpPr>
        <p:spPr>
          <a:xfrm>
            <a:off x="1793631" y="2004236"/>
            <a:ext cx="7535008" cy="2008171"/>
          </a:xfrm>
        </p:spPr>
        <p:txBody>
          <a:bodyPr anchor="b">
            <a:normAutofit/>
          </a:bodyPr>
          <a:lstStyle>
            <a:lvl1pPr>
              <a:defRPr sz="4000">
                <a:solidFill>
                  <a:schemeClr val="bg1"/>
                </a:solidFill>
              </a:defRPr>
            </a:lvl1pPr>
          </a:lstStyle>
          <a:p>
            <a:r>
              <a:rPr lang="en-US" noProof="0"/>
              <a:t>Click to edit Master title style</a:t>
            </a:r>
            <a:endParaRPr lang="en-GB" noProof="0"/>
          </a:p>
        </p:txBody>
      </p:sp>
      <p:sp>
        <p:nvSpPr>
          <p:cNvPr id="14" name="Tekstin paikkamerkki 2">
            <a:extLst>
              <a:ext uri="{FF2B5EF4-FFF2-40B4-BE49-F238E27FC236}">
                <a16:creationId xmlns:a16="http://schemas.microsoft.com/office/drawing/2014/main" id="{89CCDCC7-7FD1-2D4C-AA9B-D5F768873F69}"/>
              </a:ext>
            </a:extLst>
          </p:cNvPr>
          <p:cNvSpPr>
            <a:spLocks noGrp="1"/>
          </p:cNvSpPr>
          <p:nvPr>
            <p:ph type="body" idx="1"/>
          </p:nvPr>
        </p:nvSpPr>
        <p:spPr>
          <a:xfrm>
            <a:off x="1793631" y="4039395"/>
            <a:ext cx="753500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141701772"/>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range background shapes">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52C51B7-6AAF-044B-B0B1-D38D3D00B87E}"/>
              </a:ext>
            </a:extLst>
          </p:cNvPr>
          <p:cNvSpPr/>
          <p:nvPr userDrawn="1"/>
        </p:nvSpPr>
        <p:spPr>
          <a:xfrm>
            <a:off x="0" y="0"/>
            <a:ext cx="12192000" cy="6858000"/>
          </a:xfrm>
          <a:prstGeom prst="rect">
            <a:avLst/>
          </a:prstGeom>
          <a:solidFill>
            <a:srgbClr val="FDD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20" name="Kuva 19">
            <a:extLst>
              <a:ext uri="{FF2B5EF4-FFF2-40B4-BE49-F238E27FC236}">
                <a16:creationId xmlns:a16="http://schemas.microsoft.com/office/drawing/2014/main" id="{FB61E4B1-3B44-C447-8820-C619BC161A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210" y="-7200"/>
            <a:ext cx="4137974" cy="1781985"/>
          </a:xfrm>
          <a:prstGeom prst="rect">
            <a:avLst/>
          </a:prstGeom>
        </p:spPr>
      </p:pic>
      <p:pic>
        <p:nvPicPr>
          <p:cNvPr id="18" name="Kuva 17">
            <a:extLst>
              <a:ext uri="{FF2B5EF4-FFF2-40B4-BE49-F238E27FC236}">
                <a16:creationId xmlns:a16="http://schemas.microsoft.com/office/drawing/2014/main" id="{C55B279A-C13D-A74E-BEC3-8A7FBD29B3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flipH="1" flipV="1">
            <a:off x="-832146" y="2057072"/>
            <a:ext cx="2892212" cy="1245508"/>
          </a:xfrm>
          <a:prstGeom prst="rect">
            <a:avLst/>
          </a:prstGeom>
        </p:spPr>
      </p:pic>
      <p:sp>
        <p:nvSpPr>
          <p:cNvPr id="4" name="Päivämäärän paikkamerkki 3">
            <a:extLst>
              <a:ext uri="{FF2B5EF4-FFF2-40B4-BE49-F238E27FC236}">
                <a16:creationId xmlns:a16="http://schemas.microsoft.com/office/drawing/2014/main" id="{01D59979-18CC-5640-AFA1-3DB05DFFF7E2}"/>
              </a:ext>
            </a:extLst>
          </p:cNvPr>
          <p:cNvSpPr>
            <a:spLocks noGrp="1"/>
          </p:cNvSpPr>
          <p:nvPr>
            <p:ph type="dt" sz="half" idx="10"/>
          </p:nvPr>
        </p:nvSpPr>
        <p:spPr>
          <a:xfrm>
            <a:off x="838200" y="6118606"/>
            <a:ext cx="2743200" cy="360000"/>
          </a:xfrm>
        </p:spPr>
        <p:txBody>
          <a:bodyPr/>
          <a:lstStyle>
            <a:lvl1pPr>
              <a:defRPr>
                <a:solidFill>
                  <a:schemeClr val="bg1"/>
                </a:solidFill>
              </a:defRPr>
            </a:lvl1pPr>
          </a:lstStyle>
          <a:p>
            <a:fld id="{8A801A80-1672-4933-AABD-A17AB7E9370B}" type="datetime1">
              <a:rPr lang="en-GB" noProof="0" smtClean="0"/>
              <a:t>25/01/2024</a:t>
            </a:fld>
            <a:endParaRPr lang="en-GB" noProof="0"/>
          </a:p>
        </p:txBody>
      </p:sp>
      <p:sp>
        <p:nvSpPr>
          <p:cNvPr id="5" name="Alatunnisteen paikkamerkki 4">
            <a:extLst>
              <a:ext uri="{FF2B5EF4-FFF2-40B4-BE49-F238E27FC236}">
                <a16:creationId xmlns:a16="http://schemas.microsoft.com/office/drawing/2014/main" id="{C63EA2B4-2649-8249-B0A5-DCDD44EEE32F}"/>
              </a:ext>
            </a:extLst>
          </p:cNvPr>
          <p:cNvSpPr>
            <a:spLocks noGrp="1"/>
          </p:cNvSpPr>
          <p:nvPr>
            <p:ph type="ftr" sz="quarter" idx="11"/>
          </p:nvPr>
        </p:nvSpPr>
        <p:spPr>
          <a:xfrm>
            <a:off x="4038600" y="6118606"/>
            <a:ext cx="4114800" cy="360000"/>
          </a:xfrm>
        </p:spPr>
        <p:txBody>
          <a:bodyPr/>
          <a:lstStyle>
            <a:lvl1pPr>
              <a:defRPr>
                <a:solidFill>
                  <a:schemeClr val="bg1"/>
                </a:solidFill>
              </a:defRPr>
            </a:lvl1pPr>
          </a:lstStyle>
          <a:p>
            <a:endParaRPr lang="en-GB" noProof="0"/>
          </a:p>
        </p:txBody>
      </p:sp>
      <p:sp>
        <p:nvSpPr>
          <p:cNvPr id="6" name="Dian numeron paikkamerkki 5">
            <a:extLst>
              <a:ext uri="{FF2B5EF4-FFF2-40B4-BE49-F238E27FC236}">
                <a16:creationId xmlns:a16="http://schemas.microsoft.com/office/drawing/2014/main" id="{B02970A1-1822-7C4E-8FE4-4B072C25612E}"/>
              </a:ext>
            </a:extLst>
          </p:cNvPr>
          <p:cNvSpPr>
            <a:spLocks noGrp="1"/>
          </p:cNvSpPr>
          <p:nvPr>
            <p:ph type="sldNum" sz="quarter" idx="12"/>
          </p:nvPr>
        </p:nvSpPr>
        <p:spPr>
          <a:xfrm>
            <a:off x="8610600" y="6118606"/>
            <a:ext cx="2743200" cy="360000"/>
          </a:xfrm>
        </p:spPr>
        <p:txBody>
          <a:bodyPr/>
          <a:lstStyle>
            <a:lvl1pPr>
              <a:defRPr>
                <a:solidFill>
                  <a:schemeClr val="bg1"/>
                </a:solidFill>
              </a:defRPr>
            </a:lvl1pPr>
          </a:lstStyle>
          <a:p>
            <a:fld id="{C72CB9C3-DB46-DA41-83CB-EBBE11B2F479}" type="slidenum">
              <a:rPr lang="en-GB" noProof="0" smtClean="0"/>
              <a:pPr/>
              <a:t>‹#›</a:t>
            </a:fld>
            <a:endParaRPr lang="en-GB" noProof="0"/>
          </a:p>
        </p:txBody>
      </p:sp>
      <p:pic>
        <p:nvPicPr>
          <p:cNvPr id="11" name="Kuva 10">
            <a:extLst>
              <a:ext uri="{FF2B5EF4-FFF2-40B4-BE49-F238E27FC236}">
                <a16:creationId xmlns:a16="http://schemas.microsoft.com/office/drawing/2014/main" id="{ECEE25FF-2208-0E4B-B2AA-3B957D99BB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812945" y="1746250"/>
            <a:ext cx="6134100" cy="2641600"/>
          </a:xfrm>
          <a:prstGeom prst="rect">
            <a:avLst/>
          </a:prstGeom>
        </p:spPr>
      </p:pic>
      <p:sp>
        <p:nvSpPr>
          <p:cNvPr id="13" name="Otsikko 1">
            <a:extLst>
              <a:ext uri="{FF2B5EF4-FFF2-40B4-BE49-F238E27FC236}">
                <a16:creationId xmlns:a16="http://schemas.microsoft.com/office/drawing/2014/main" id="{82DAD465-336F-804B-9324-CB62283EDA05}"/>
              </a:ext>
            </a:extLst>
          </p:cNvPr>
          <p:cNvSpPr>
            <a:spLocks noGrp="1"/>
          </p:cNvSpPr>
          <p:nvPr>
            <p:ph type="title"/>
          </p:nvPr>
        </p:nvSpPr>
        <p:spPr>
          <a:xfrm>
            <a:off x="1793631" y="2084832"/>
            <a:ext cx="7535008" cy="1927575"/>
          </a:xfrm>
        </p:spPr>
        <p:txBody>
          <a:bodyPr anchor="b">
            <a:normAutofit/>
          </a:bodyPr>
          <a:lstStyle>
            <a:lvl1pPr>
              <a:defRPr sz="4000">
                <a:solidFill>
                  <a:schemeClr val="bg1"/>
                </a:solidFill>
              </a:defRPr>
            </a:lvl1pPr>
          </a:lstStyle>
          <a:p>
            <a:r>
              <a:rPr lang="en-US" noProof="0"/>
              <a:t>Click to edit Master title style</a:t>
            </a:r>
            <a:endParaRPr lang="en-GB" noProof="0"/>
          </a:p>
        </p:txBody>
      </p:sp>
      <p:sp>
        <p:nvSpPr>
          <p:cNvPr id="14" name="Tekstin paikkamerkki 2">
            <a:extLst>
              <a:ext uri="{FF2B5EF4-FFF2-40B4-BE49-F238E27FC236}">
                <a16:creationId xmlns:a16="http://schemas.microsoft.com/office/drawing/2014/main" id="{89CCDCC7-7FD1-2D4C-AA9B-D5F768873F69}"/>
              </a:ext>
            </a:extLst>
          </p:cNvPr>
          <p:cNvSpPr>
            <a:spLocks noGrp="1"/>
          </p:cNvSpPr>
          <p:nvPr>
            <p:ph type="body" idx="1"/>
          </p:nvPr>
        </p:nvSpPr>
        <p:spPr>
          <a:xfrm>
            <a:off x="1793631" y="4039395"/>
            <a:ext cx="753500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45066291"/>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blue shapes">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52C51B7-6AAF-044B-B0B1-D38D3D00B87E}"/>
              </a:ext>
            </a:extLst>
          </p:cNvPr>
          <p:cNvSpPr/>
          <p:nvPr userDrawn="1"/>
        </p:nvSpPr>
        <p:spPr>
          <a:xfrm>
            <a:off x="0" y="-8360"/>
            <a:ext cx="12192000" cy="6866359"/>
          </a:xfrm>
          <a:prstGeom prst="rect">
            <a:avLst/>
          </a:prstGeom>
          <a:solidFill>
            <a:srgbClr val="002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Kuva 13">
            <a:extLst>
              <a:ext uri="{FF2B5EF4-FFF2-40B4-BE49-F238E27FC236}">
                <a16:creationId xmlns:a16="http://schemas.microsoft.com/office/drawing/2014/main" id="{BE298D00-9442-214F-B641-0140135A04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184055" y="1943638"/>
            <a:ext cx="6856838" cy="2952841"/>
          </a:xfrm>
          <a:prstGeom prst="rect">
            <a:avLst/>
          </a:prstGeom>
        </p:spPr>
      </p:pic>
      <p:sp>
        <p:nvSpPr>
          <p:cNvPr id="8" name="Otsikko 1">
            <a:extLst>
              <a:ext uri="{FF2B5EF4-FFF2-40B4-BE49-F238E27FC236}">
                <a16:creationId xmlns:a16="http://schemas.microsoft.com/office/drawing/2014/main" id="{8BBD075A-8687-7749-A896-2402E7BDDE8D}"/>
              </a:ext>
            </a:extLst>
          </p:cNvPr>
          <p:cNvSpPr>
            <a:spLocks noGrp="1"/>
          </p:cNvSpPr>
          <p:nvPr>
            <p:ph type="ctrTitle"/>
          </p:nvPr>
        </p:nvSpPr>
        <p:spPr>
          <a:xfrm>
            <a:off x="6481174" y="448056"/>
            <a:ext cx="4872626" cy="1362808"/>
          </a:xfrm>
        </p:spPr>
        <p:txBody>
          <a:bodyPr anchor="b">
            <a:normAutofit/>
          </a:bodyPr>
          <a:lstStyle>
            <a:lvl1pPr algn="l">
              <a:defRPr sz="2600">
                <a:solidFill>
                  <a:schemeClr val="bg1"/>
                </a:solidFill>
              </a:defRPr>
            </a:lvl1pPr>
          </a:lstStyle>
          <a:p>
            <a:r>
              <a:rPr lang="en-US" noProof="0"/>
              <a:t>Click to edit Master title style</a:t>
            </a:r>
            <a:endParaRPr lang="en-GB" noProof="0"/>
          </a:p>
        </p:txBody>
      </p:sp>
      <p:pic>
        <p:nvPicPr>
          <p:cNvPr id="10" name="Kuva 9">
            <a:extLst>
              <a:ext uri="{FF2B5EF4-FFF2-40B4-BE49-F238E27FC236}">
                <a16:creationId xmlns:a16="http://schemas.microsoft.com/office/drawing/2014/main" id="{CF44356A-FD8F-ED45-B90B-79396B3D45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8794" y="5212007"/>
            <a:ext cx="3822182" cy="1645992"/>
          </a:xfrm>
          <a:prstGeom prst="rect">
            <a:avLst/>
          </a:prstGeom>
        </p:spPr>
      </p:pic>
      <p:pic>
        <p:nvPicPr>
          <p:cNvPr id="11" name="Kuva 10">
            <a:extLst>
              <a:ext uri="{FF2B5EF4-FFF2-40B4-BE49-F238E27FC236}">
                <a16:creationId xmlns:a16="http://schemas.microsoft.com/office/drawing/2014/main" id="{65EF68D7-7D65-FA40-9F15-C5E0709005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967813" y="2192742"/>
            <a:ext cx="3368773" cy="1450735"/>
          </a:xfrm>
          <a:prstGeom prst="rect">
            <a:avLst/>
          </a:prstGeom>
        </p:spPr>
      </p:pic>
      <p:pic>
        <p:nvPicPr>
          <p:cNvPr id="12" name="Kuva 11">
            <a:extLst>
              <a:ext uri="{FF2B5EF4-FFF2-40B4-BE49-F238E27FC236}">
                <a16:creationId xmlns:a16="http://schemas.microsoft.com/office/drawing/2014/main" id="{D7A48DF8-A608-B748-9234-422022457905}"/>
              </a:ext>
            </a:extLst>
          </p:cNvPr>
          <p:cNvPicPr>
            <a:picLocks noChangeAspect="1"/>
          </p:cNvPicPr>
          <p:nvPr userDrawn="1"/>
        </p:nvPicPr>
        <p:blipFill>
          <a:blip r:embed="rId5"/>
          <a:srcRect/>
          <a:stretch/>
        </p:blipFill>
        <p:spPr>
          <a:xfrm>
            <a:off x="343493" y="-8360"/>
            <a:ext cx="3707807" cy="1617352"/>
          </a:xfrm>
          <a:prstGeom prst="rect">
            <a:avLst/>
          </a:prstGeom>
        </p:spPr>
      </p:pic>
      <p:sp>
        <p:nvSpPr>
          <p:cNvPr id="13" name="Päivämäärän paikkamerkki 3">
            <a:extLst>
              <a:ext uri="{FF2B5EF4-FFF2-40B4-BE49-F238E27FC236}">
                <a16:creationId xmlns:a16="http://schemas.microsoft.com/office/drawing/2014/main" id="{46672A58-124B-2F47-8964-31A6DA83861B}"/>
              </a:ext>
            </a:extLst>
          </p:cNvPr>
          <p:cNvSpPr>
            <a:spLocks noGrp="1"/>
          </p:cNvSpPr>
          <p:nvPr>
            <p:ph type="dt" sz="half" idx="10"/>
          </p:nvPr>
        </p:nvSpPr>
        <p:spPr>
          <a:xfrm>
            <a:off x="6481174" y="6118606"/>
            <a:ext cx="1047895" cy="360000"/>
          </a:xfrm>
        </p:spPr>
        <p:txBody>
          <a:bodyPr/>
          <a:lstStyle>
            <a:lvl1pPr>
              <a:defRPr>
                <a:solidFill>
                  <a:schemeClr val="bg1"/>
                </a:solidFill>
              </a:defRPr>
            </a:lvl1pPr>
          </a:lstStyle>
          <a:p>
            <a:fld id="{B9618764-0B70-40A8-8DB4-45547FA6F43D}" type="datetime1">
              <a:rPr lang="en-GB" noProof="0" smtClean="0"/>
              <a:t>25/01/2024</a:t>
            </a:fld>
            <a:endParaRPr lang="en-GB" noProof="0"/>
          </a:p>
        </p:txBody>
      </p:sp>
      <p:sp>
        <p:nvSpPr>
          <p:cNvPr id="15" name="Alatunnisteen paikkamerkki 4">
            <a:extLst>
              <a:ext uri="{FF2B5EF4-FFF2-40B4-BE49-F238E27FC236}">
                <a16:creationId xmlns:a16="http://schemas.microsoft.com/office/drawing/2014/main" id="{0A548AD1-355A-D643-B240-9B43613EB203}"/>
              </a:ext>
            </a:extLst>
          </p:cNvPr>
          <p:cNvSpPr>
            <a:spLocks noGrp="1"/>
          </p:cNvSpPr>
          <p:nvPr>
            <p:ph type="ftr" sz="quarter" idx="11"/>
          </p:nvPr>
        </p:nvSpPr>
        <p:spPr>
          <a:xfrm>
            <a:off x="7529069" y="6118606"/>
            <a:ext cx="2950117" cy="360000"/>
          </a:xfrm>
        </p:spPr>
        <p:txBody>
          <a:bodyPr/>
          <a:lstStyle>
            <a:lvl1pPr>
              <a:defRPr>
                <a:solidFill>
                  <a:schemeClr val="bg1"/>
                </a:solidFill>
              </a:defRPr>
            </a:lvl1pPr>
          </a:lstStyle>
          <a:p>
            <a:endParaRPr lang="en-GB" noProof="0"/>
          </a:p>
        </p:txBody>
      </p:sp>
      <p:sp>
        <p:nvSpPr>
          <p:cNvPr id="16" name="Dian numeron paikkamerkki 5">
            <a:extLst>
              <a:ext uri="{FF2B5EF4-FFF2-40B4-BE49-F238E27FC236}">
                <a16:creationId xmlns:a16="http://schemas.microsoft.com/office/drawing/2014/main" id="{5AB88B7F-2BB5-3D41-88D2-9155A5B153EC}"/>
              </a:ext>
            </a:extLst>
          </p:cNvPr>
          <p:cNvSpPr>
            <a:spLocks noGrp="1"/>
          </p:cNvSpPr>
          <p:nvPr>
            <p:ph type="sldNum" sz="quarter" idx="12"/>
          </p:nvPr>
        </p:nvSpPr>
        <p:spPr>
          <a:xfrm>
            <a:off x="10607040" y="6118606"/>
            <a:ext cx="746760" cy="360000"/>
          </a:xfrm>
        </p:spPr>
        <p:txBody>
          <a:bodyPr/>
          <a:lstStyle>
            <a:lvl1pPr algn="r">
              <a:defRPr>
                <a:solidFill>
                  <a:schemeClr val="bg1"/>
                </a:solidFill>
              </a:defRPr>
            </a:lvl1pPr>
          </a:lstStyle>
          <a:p>
            <a:fld id="{C72CB9C3-DB46-DA41-83CB-EBBE11B2F479}" type="slidenum">
              <a:rPr lang="en-GB" noProof="0" smtClean="0"/>
              <a:pPr/>
              <a:t>‹#›</a:t>
            </a:fld>
            <a:endParaRPr lang="en-GB" noProof="0"/>
          </a:p>
        </p:txBody>
      </p:sp>
      <p:sp>
        <p:nvSpPr>
          <p:cNvPr id="17" name="Sisällön paikkamerkki 2">
            <a:extLst>
              <a:ext uri="{FF2B5EF4-FFF2-40B4-BE49-F238E27FC236}">
                <a16:creationId xmlns:a16="http://schemas.microsoft.com/office/drawing/2014/main" id="{94115CD5-C48D-D142-A64B-3C9AF2264D08}"/>
              </a:ext>
            </a:extLst>
          </p:cNvPr>
          <p:cNvSpPr>
            <a:spLocks noGrp="1"/>
          </p:cNvSpPr>
          <p:nvPr>
            <p:ph idx="1"/>
          </p:nvPr>
        </p:nvSpPr>
        <p:spPr>
          <a:xfrm>
            <a:off x="6481174" y="2029968"/>
            <a:ext cx="4872626" cy="3941064"/>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064626770"/>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4AFAB4A-9836-6049-8BB0-04A56D621727}"/>
              </a:ext>
            </a:extLst>
          </p:cNvPr>
          <p:cNvSpPr>
            <a:spLocks noGrp="1"/>
          </p:cNvSpPr>
          <p:nvPr>
            <p:ph type="title"/>
          </p:nvPr>
        </p:nvSpPr>
        <p:spPr>
          <a:xfrm>
            <a:off x="849600" y="669600"/>
            <a:ext cx="10504800" cy="885600"/>
          </a:xfrm>
          <a:prstGeom prst="rect">
            <a:avLst/>
          </a:prstGeom>
        </p:spPr>
        <p:txBody>
          <a:bodyPr vert="horz" lIns="91440" tIns="45720" rIns="91440" bIns="45720" rtlCol="0" anchor="b" anchorCtr="0">
            <a:noAutofit/>
          </a:bodyPr>
          <a:lstStyle/>
          <a:p>
            <a:endParaRPr lang="en-GB" noProof="0"/>
          </a:p>
        </p:txBody>
      </p:sp>
      <p:sp>
        <p:nvSpPr>
          <p:cNvPr id="3" name="Tekstin paikkamerkki 2">
            <a:extLst>
              <a:ext uri="{FF2B5EF4-FFF2-40B4-BE49-F238E27FC236}">
                <a16:creationId xmlns:a16="http://schemas.microsoft.com/office/drawing/2014/main" id="{D644EFED-E995-404F-980B-0F2F66F61CEC}"/>
              </a:ext>
            </a:extLst>
          </p:cNvPr>
          <p:cNvSpPr>
            <a:spLocks noGrp="1"/>
          </p:cNvSpPr>
          <p:nvPr>
            <p:ph type="body" idx="1"/>
          </p:nvPr>
        </p:nvSpPr>
        <p:spPr>
          <a:xfrm>
            <a:off x="849600" y="1764000"/>
            <a:ext cx="10504800" cy="36108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FF2B5EF4-FFF2-40B4-BE49-F238E27FC236}">
                <a16:creationId xmlns:a16="http://schemas.microsoft.com/office/drawing/2014/main" id="{F66BCA82-6CB0-3F4B-B3D3-6DD3968EDE7A}"/>
              </a:ext>
            </a:extLst>
          </p:cNvPr>
          <p:cNvSpPr>
            <a:spLocks noGrp="1"/>
          </p:cNvSpPr>
          <p:nvPr>
            <p:ph type="dt" sz="half" idx="2"/>
          </p:nvPr>
        </p:nvSpPr>
        <p:spPr>
          <a:xfrm>
            <a:off x="3484033" y="6120000"/>
            <a:ext cx="987167" cy="360000"/>
          </a:xfrm>
          <a:prstGeom prst="rect">
            <a:avLst/>
          </a:prstGeom>
        </p:spPr>
        <p:txBody>
          <a:bodyPr vert="horz" lIns="91440" tIns="45720" rIns="91440" bIns="45720" rtlCol="0" anchor="ctr">
            <a:noAutofit/>
          </a:bodyPr>
          <a:lstStyle>
            <a:lvl1pPr algn="l">
              <a:defRPr sz="1200" b="0" i="0">
                <a:solidFill>
                  <a:srgbClr val="A6A8AB"/>
                </a:solidFill>
                <a:latin typeface="+mn-lt"/>
                <a:cs typeface="Arial" panose="020B0604020202020204" pitchFamily="34" charset="0"/>
              </a:defRPr>
            </a:lvl1pPr>
          </a:lstStyle>
          <a:p>
            <a:fld id="{AFED9089-3AC4-45E9-BE2A-557E23EDDF86}" type="datetime1">
              <a:rPr lang="en-GB" smtClean="0"/>
              <a:pPr/>
              <a:t>25/01/2024</a:t>
            </a:fld>
            <a:endParaRPr lang="en-GB"/>
          </a:p>
        </p:txBody>
      </p:sp>
      <p:sp>
        <p:nvSpPr>
          <p:cNvPr id="5" name="Alatunnisteen paikkamerkki 4">
            <a:extLst>
              <a:ext uri="{FF2B5EF4-FFF2-40B4-BE49-F238E27FC236}">
                <a16:creationId xmlns:a16="http://schemas.microsoft.com/office/drawing/2014/main" id="{0FB11C5E-DE29-EE44-9677-A63805A04393}"/>
              </a:ext>
            </a:extLst>
          </p:cNvPr>
          <p:cNvSpPr>
            <a:spLocks noGrp="1"/>
          </p:cNvSpPr>
          <p:nvPr>
            <p:ph type="ftr" sz="quarter" idx="3"/>
          </p:nvPr>
        </p:nvSpPr>
        <p:spPr>
          <a:xfrm>
            <a:off x="4600800" y="6120000"/>
            <a:ext cx="5878800" cy="360000"/>
          </a:xfrm>
          <a:prstGeom prst="rect">
            <a:avLst/>
          </a:prstGeom>
        </p:spPr>
        <p:txBody>
          <a:bodyPr vert="horz" lIns="91440" tIns="45720" rIns="91440" bIns="45720" rtlCol="0" anchor="ctr">
            <a:noAutofit/>
          </a:bodyPr>
          <a:lstStyle>
            <a:lvl1pPr algn="ctr">
              <a:defRPr sz="1200" b="0" i="0">
                <a:solidFill>
                  <a:srgbClr val="A6A8AB"/>
                </a:solidFill>
                <a:latin typeface="+mn-lt"/>
                <a:cs typeface="Arial" panose="020B0604020202020204" pitchFamily="34" charset="0"/>
              </a:defRPr>
            </a:lvl1pPr>
          </a:lstStyle>
          <a:p>
            <a:endParaRPr lang="en-GB"/>
          </a:p>
        </p:txBody>
      </p:sp>
      <p:sp>
        <p:nvSpPr>
          <p:cNvPr id="6" name="Dian numeron paikkamerkki 5">
            <a:extLst>
              <a:ext uri="{FF2B5EF4-FFF2-40B4-BE49-F238E27FC236}">
                <a16:creationId xmlns:a16="http://schemas.microsoft.com/office/drawing/2014/main" id="{4939B816-67A7-CE47-91BB-F92CA1BA8832}"/>
              </a:ext>
            </a:extLst>
          </p:cNvPr>
          <p:cNvSpPr>
            <a:spLocks noGrp="1"/>
          </p:cNvSpPr>
          <p:nvPr>
            <p:ph type="sldNum" sz="quarter" idx="4"/>
          </p:nvPr>
        </p:nvSpPr>
        <p:spPr>
          <a:xfrm>
            <a:off x="10605600" y="6120000"/>
            <a:ext cx="745200" cy="360000"/>
          </a:xfrm>
          <a:prstGeom prst="rect">
            <a:avLst/>
          </a:prstGeom>
        </p:spPr>
        <p:txBody>
          <a:bodyPr vert="horz" lIns="91440" tIns="45720" rIns="91440" bIns="45720" rtlCol="0" anchor="ctr">
            <a:noAutofit/>
          </a:bodyPr>
          <a:lstStyle>
            <a:lvl1pPr algn="r">
              <a:defRPr sz="1200" b="0" i="0">
                <a:solidFill>
                  <a:srgbClr val="A6A8AB"/>
                </a:solidFill>
                <a:latin typeface="+mn-lt"/>
                <a:cs typeface="Arial" panose="020B0604020202020204" pitchFamily="34" charset="0"/>
              </a:defRPr>
            </a:lvl1pPr>
          </a:lstStyle>
          <a:p>
            <a:fld id="{C72CB9C3-DB46-DA41-83CB-EBBE11B2F479}" type="slidenum">
              <a:rPr lang="en-GB" smtClean="0"/>
              <a:pPr/>
              <a:t>‹#›</a:t>
            </a:fld>
            <a:endParaRPr lang="en-GB"/>
          </a:p>
        </p:txBody>
      </p:sp>
    </p:spTree>
    <p:extLst>
      <p:ext uri="{BB962C8B-B14F-4D97-AF65-F5344CB8AC3E}">
        <p14:creationId xmlns:p14="http://schemas.microsoft.com/office/powerpoint/2010/main" val="3174720841"/>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727" r:id="rId3"/>
    <p:sldLayoutId id="2147483680" r:id="rId4"/>
    <p:sldLayoutId id="2147483679" r:id="rId5"/>
    <p:sldLayoutId id="2147483677" r:id="rId6"/>
    <p:sldLayoutId id="2147483662" r:id="rId7"/>
    <p:sldLayoutId id="2147483678" r:id="rId8"/>
    <p:sldLayoutId id="2147483675" r:id="rId9"/>
    <p:sldLayoutId id="2147483666" r:id="rId10"/>
    <p:sldLayoutId id="2147483721" r:id="rId11"/>
    <p:sldLayoutId id="2147483722" r:id="rId12"/>
    <p:sldLayoutId id="2147483723" r:id="rId13"/>
    <p:sldLayoutId id="2147483726" r:id="rId14"/>
    <p:sldLayoutId id="2147483724" r:id="rId15"/>
    <p:sldLayoutId id="2147483725" r:id="rId16"/>
    <p:sldLayoutId id="2147483687" r:id="rId17"/>
    <p:sldLayoutId id="2147483689" r:id="rId18"/>
    <p:sldLayoutId id="2147483707" r:id="rId19"/>
    <p:sldLayoutId id="2147483688" r:id="rId20"/>
    <p:sldLayoutId id="2147483702" r:id="rId21"/>
    <p:sldLayoutId id="2147483719" r:id="rId22"/>
    <p:sldLayoutId id="2147483720" r:id="rId23"/>
    <p:sldLayoutId id="2147483709" r:id="rId24"/>
    <p:sldLayoutId id="2147483694" r:id="rId25"/>
    <p:sldLayoutId id="2147483681" r:id="rId26"/>
    <p:sldLayoutId id="2147483695" r:id="rId27"/>
    <p:sldLayoutId id="2147483696" r:id="rId28"/>
    <p:sldLayoutId id="2147483697" r:id="rId29"/>
    <p:sldLayoutId id="2147483703" r:id="rId30"/>
    <p:sldLayoutId id="2147483704" r:id="rId31"/>
    <p:sldLayoutId id="2147483705" r:id="rId32"/>
    <p:sldLayoutId id="2147483706" r:id="rId33"/>
    <p:sldLayoutId id="2147483682" r:id="rId34"/>
    <p:sldLayoutId id="2147483683" r:id="rId35"/>
    <p:sldLayoutId id="2147483684" r:id="rId36"/>
    <p:sldLayoutId id="2147483691" r:id="rId37"/>
    <p:sldLayoutId id="2147483692" r:id="rId38"/>
    <p:sldLayoutId id="2147483708" r:id="rId39"/>
    <p:sldLayoutId id="2147483728" r:id="rId40"/>
    <p:sldLayoutId id="2147483729" r:id="rId41"/>
  </p:sldLayoutIdLst>
  <p:hf hdr="0"/>
  <p:txStyles>
    <p:titleStyle>
      <a:lvl1pPr algn="l" defTabSz="914400" rtl="0" eaLnBrk="1" latinLnBrk="0" hangingPunct="1">
        <a:lnSpc>
          <a:spcPct val="90000"/>
        </a:lnSpc>
        <a:spcBef>
          <a:spcPct val="0"/>
        </a:spcBef>
        <a:buNone/>
        <a:defRPr sz="2600" b="1" i="0" kern="1200" cap="all" baseline="0">
          <a:solidFill>
            <a:srgbClr val="002EA2"/>
          </a:solidFill>
          <a:latin typeface="+mj-lt"/>
          <a:ea typeface="+mj-ea"/>
          <a:cs typeface="Arial" panose="020B0604020202020204" pitchFamily="34" charset="0"/>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600" b="0" i="0" kern="1200">
          <a:solidFill>
            <a:srgbClr val="002EA2"/>
          </a:solidFill>
          <a:latin typeface="+mn-lt"/>
          <a:ea typeface="+mn-ea"/>
          <a:cs typeface="Arial" panose="020B0604020202020204" pitchFamily="34" charset="0"/>
        </a:defRPr>
      </a:lvl1pPr>
      <a:lvl2pPr marL="538163" indent="-271463" algn="l" defTabSz="914400" rtl="0" eaLnBrk="1" latinLnBrk="0" hangingPunct="1">
        <a:lnSpc>
          <a:spcPct val="90000"/>
        </a:lnSpc>
        <a:spcBef>
          <a:spcPts val="500"/>
        </a:spcBef>
        <a:buFont typeface="Arial" panose="020B0604020202020204" pitchFamily="34" charset="0"/>
        <a:buChar char="•"/>
        <a:defRPr sz="1400" b="0" i="0" kern="1200">
          <a:solidFill>
            <a:srgbClr val="002EA2"/>
          </a:solidFill>
          <a:latin typeface="+mn-lt"/>
          <a:ea typeface="+mn-ea"/>
          <a:cs typeface="Arial" panose="020B0604020202020204" pitchFamily="34" charset="0"/>
        </a:defRPr>
      </a:lvl2pPr>
      <a:lvl3pPr marL="808038" indent="-269875" algn="l" defTabSz="914400" rtl="0" eaLnBrk="1" latinLnBrk="0" hangingPunct="1">
        <a:lnSpc>
          <a:spcPct val="90000"/>
        </a:lnSpc>
        <a:spcBef>
          <a:spcPts val="500"/>
        </a:spcBef>
        <a:buFont typeface="Arial" panose="020B0604020202020204" pitchFamily="34" charset="0"/>
        <a:buChar char="•"/>
        <a:defRPr sz="1200" b="0" i="0" kern="1200">
          <a:solidFill>
            <a:srgbClr val="002EA2"/>
          </a:solidFill>
          <a:latin typeface="+mn-lt"/>
          <a:ea typeface="+mn-ea"/>
          <a:cs typeface="Arial" panose="020B0604020202020204" pitchFamily="34" charset="0"/>
        </a:defRPr>
      </a:lvl3pPr>
      <a:lvl4pPr marL="1074738" indent="-266700" algn="l" defTabSz="914400" rtl="0" eaLnBrk="1" latinLnBrk="0" hangingPunct="1">
        <a:lnSpc>
          <a:spcPct val="90000"/>
        </a:lnSpc>
        <a:spcBef>
          <a:spcPts val="500"/>
        </a:spcBef>
        <a:buFont typeface="Arial" panose="020B0604020202020204" pitchFamily="34" charset="0"/>
        <a:buChar char="•"/>
        <a:defRPr sz="1200" b="0" i="0" kern="1200">
          <a:solidFill>
            <a:srgbClr val="002EA2"/>
          </a:solidFill>
          <a:latin typeface="+mn-lt"/>
          <a:ea typeface="+mn-ea"/>
          <a:cs typeface="Arial" panose="020B0604020202020204" pitchFamily="34" charset="0"/>
        </a:defRPr>
      </a:lvl4pPr>
      <a:lvl5pPr marL="1346200" indent="-271463" algn="l" defTabSz="914400" rtl="0" eaLnBrk="1" latinLnBrk="0" hangingPunct="1">
        <a:lnSpc>
          <a:spcPct val="90000"/>
        </a:lnSpc>
        <a:spcBef>
          <a:spcPts val="500"/>
        </a:spcBef>
        <a:buFont typeface="Arial" panose="020B0604020202020204" pitchFamily="34" charset="0"/>
        <a:buChar char="•"/>
        <a:defRPr sz="1200" b="0" i="0" kern="1200">
          <a:solidFill>
            <a:srgbClr val="002EA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mailto:maaria.Manyando@helsinki.fi" TargetMode="External"/><Relationship Id="rId2" Type="http://schemas.openxmlformats.org/officeDocument/2006/relationships/hyperlink" Target="mailto:sai.vayrynen@helsinki.fi" TargetMode="External"/><Relationship Id="rId1" Type="http://schemas.openxmlformats.org/officeDocument/2006/relationships/slideLayout" Target="../slideLayouts/slideLayout21.xml"/><Relationship Id="rId5" Type="http://schemas.openxmlformats.org/officeDocument/2006/relationships/hyperlink" Target="mailto:tea.s.m.Kangasvieri@jyu.fi" TargetMode="External"/><Relationship Id="rId4" Type="http://schemas.openxmlformats.org/officeDocument/2006/relationships/hyperlink" Target="mailto:veera.i.Virmasalo@jyu.f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F4DCAA-9ABA-BE4D-8DE4-B616AAE8150E}"/>
              </a:ext>
            </a:extLst>
          </p:cNvPr>
          <p:cNvSpPr>
            <a:spLocks noGrp="1"/>
          </p:cNvSpPr>
          <p:nvPr>
            <p:ph type="ctrTitle"/>
          </p:nvPr>
        </p:nvSpPr>
        <p:spPr>
          <a:xfrm>
            <a:off x="1524000" y="1914147"/>
            <a:ext cx="9144000" cy="1368929"/>
          </a:xfrm>
        </p:spPr>
        <p:txBody>
          <a:bodyPr>
            <a:normAutofit/>
          </a:bodyPr>
          <a:lstStyle/>
          <a:p>
            <a:r>
              <a:rPr lang="en-GB" dirty="0"/>
              <a:t>GINTL LESSONS LEARNED SURVEY</a:t>
            </a:r>
            <a:br>
              <a:rPr lang="en-GB" dirty="0"/>
            </a:br>
            <a:endParaRPr lang="en-GB" cap="none" dirty="0"/>
          </a:p>
        </p:txBody>
      </p:sp>
      <p:sp>
        <p:nvSpPr>
          <p:cNvPr id="3" name="Alaotsikko 2">
            <a:extLst>
              <a:ext uri="{FF2B5EF4-FFF2-40B4-BE49-F238E27FC236}">
                <a16:creationId xmlns:a16="http://schemas.microsoft.com/office/drawing/2014/main" id="{96413F75-6C33-C44A-9724-19F56F8DC2BF}"/>
              </a:ext>
            </a:extLst>
          </p:cNvPr>
          <p:cNvSpPr>
            <a:spLocks noGrp="1"/>
          </p:cNvSpPr>
          <p:nvPr>
            <p:ph type="subTitle" idx="4294967295"/>
          </p:nvPr>
        </p:nvSpPr>
        <p:spPr>
          <a:xfrm>
            <a:off x="1524000" y="2892880"/>
            <a:ext cx="9144000" cy="780391"/>
          </a:xfrm>
        </p:spPr>
        <p:txBody>
          <a:bodyPr vert="horz" lIns="91440" tIns="45720" rIns="91440" bIns="45720" rtlCol="0" anchor="t">
            <a:noAutofit/>
          </a:bodyPr>
          <a:lstStyle/>
          <a:p>
            <a:pPr marL="0" indent="0">
              <a:buNone/>
            </a:pPr>
            <a:r>
              <a:rPr lang="fi-FI" b="1" dirty="0">
                <a:solidFill>
                  <a:schemeClr val="bg1"/>
                </a:solidFill>
                <a:cs typeface="Arial"/>
              </a:rPr>
              <a:t>RESULTS 24 </a:t>
            </a:r>
            <a:r>
              <a:rPr lang="fi-FI" b="1" dirty="0" err="1">
                <a:solidFill>
                  <a:schemeClr val="bg1"/>
                </a:solidFill>
                <a:cs typeface="Arial"/>
              </a:rPr>
              <a:t>January</a:t>
            </a:r>
            <a:r>
              <a:rPr lang="fi-FI" b="1" dirty="0">
                <a:solidFill>
                  <a:schemeClr val="bg1"/>
                </a:solidFill>
                <a:cs typeface="Arial"/>
              </a:rPr>
              <a:t> 2024</a:t>
            </a:r>
            <a:endParaRPr lang="en-GB" b="1" dirty="0">
              <a:solidFill>
                <a:schemeClr val="bg1"/>
              </a:solidFill>
              <a:cs typeface="Arial"/>
            </a:endParaRPr>
          </a:p>
        </p:txBody>
      </p:sp>
      <p:sp>
        <p:nvSpPr>
          <p:cNvPr id="7" name="Date Placeholder 6">
            <a:extLst>
              <a:ext uri="{FF2B5EF4-FFF2-40B4-BE49-F238E27FC236}">
                <a16:creationId xmlns:a16="http://schemas.microsoft.com/office/drawing/2014/main" id="{7FE8D9E8-BFA8-49E2-925D-1A5BCA5C5B78}"/>
              </a:ext>
            </a:extLst>
          </p:cNvPr>
          <p:cNvSpPr>
            <a:spLocks noGrp="1"/>
          </p:cNvSpPr>
          <p:nvPr>
            <p:ph type="dt" sz="half" idx="10"/>
          </p:nvPr>
        </p:nvSpPr>
        <p:spPr>
          <a:xfrm>
            <a:off x="838200" y="6120000"/>
            <a:ext cx="2743200" cy="360000"/>
          </a:xfrm>
        </p:spPr>
        <p:txBody>
          <a:bodyPr/>
          <a:lstStyle/>
          <a:p>
            <a:fld id="{224130F3-4729-47A6-BCA7-6D7E7B5E93A1}" type="datetime1">
              <a:rPr lang="en-GB" smtClean="0"/>
              <a:t>25/01/2024</a:t>
            </a:fld>
            <a:endParaRPr lang="en-GB"/>
          </a:p>
        </p:txBody>
      </p:sp>
      <p:sp>
        <p:nvSpPr>
          <p:cNvPr id="8" name="Footer Placeholder 7">
            <a:extLst>
              <a:ext uri="{FF2B5EF4-FFF2-40B4-BE49-F238E27FC236}">
                <a16:creationId xmlns:a16="http://schemas.microsoft.com/office/drawing/2014/main" id="{4F9BB3ED-0116-4F07-B0A9-6936AA2BC22B}"/>
              </a:ext>
            </a:extLst>
          </p:cNvPr>
          <p:cNvSpPr>
            <a:spLocks noGrp="1"/>
          </p:cNvSpPr>
          <p:nvPr>
            <p:ph type="ftr" sz="quarter" idx="11"/>
          </p:nvPr>
        </p:nvSpPr>
        <p:spPr>
          <a:xfrm>
            <a:off x="4038600" y="6120000"/>
            <a:ext cx="4114800" cy="360000"/>
          </a:xfrm>
        </p:spPr>
        <p:txBody>
          <a:bodyPr/>
          <a:lstStyle/>
          <a:p>
            <a:endParaRPr lang="en-GB"/>
          </a:p>
        </p:txBody>
      </p:sp>
      <p:sp>
        <p:nvSpPr>
          <p:cNvPr id="9" name="Slide Number Placeholder 8">
            <a:extLst>
              <a:ext uri="{FF2B5EF4-FFF2-40B4-BE49-F238E27FC236}">
                <a16:creationId xmlns:a16="http://schemas.microsoft.com/office/drawing/2014/main" id="{92AA1573-8062-45E4-AA44-756BC397C015}"/>
              </a:ext>
            </a:extLst>
          </p:cNvPr>
          <p:cNvSpPr>
            <a:spLocks noGrp="1"/>
          </p:cNvSpPr>
          <p:nvPr>
            <p:ph type="sldNum" sz="quarter" idx="12"/>
          </p:nvPr>
        </p:nvSpPr>
        <p:spPr>
          <a:xfrm>
            <a:off x="8610600" y="6120000"/>
            <a:ext cx="2743200" cy="360000"/>
          </a:xfrm>
        </p:spPr>
        <p:txBody>
          <a:bodyPr/>
          <a:lstStyle/>
          <a:p>
            <a:fld id="{C72CB9C3-DB46-DA41-83CB-EBBE11B2F479}" type="slidenum">
              <a:rPr lang="en-GB" smtClean="0"/>
              <a:pPr/>
              <a:t>1</a:t>
            </a:fld>
            <a:endParaRPr lang="en-GB"/>
          </a:p>
        </p:txBody>
      </p:sp>
    </p:spTree>
    <p:extLst>
      <p:ext uri="{BB962C8B-B14F-4D97-AF65-F5344CB8AC3E}">
        <p14:creationId xmlns:p14="http://schemas.microsoft.com/office/powerpoint/2010/main" val="117062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C62FA-6145-16DB-2A0D-F047F88E145C}"/>
              </a:ext>
            </a:extLst>
          </p:cNvPr>
          <p:cNvSpPr>
            <a:spLocks noGrp="1"/>
          </p:cNvSpPr>
          <p:nvPr>
            <p:ph type="dt" sz="half" idx="10"/>
          </p:nvPr>
        </p:nvSpPr>
        <p:spPr/>
        <p:txBody>
          <a:bodyPr/>
          <a:lstStyle/>
          <a:p>
            <a:fld id="{7CA7FD40-FB32-4DDF-A66B-342163A7F1F4}" type="datetime1">
              <a:rPr lang="en-GB" smtClean="0"/>
              <a:t>25/01/2024</a:t>
            </a:fld>
            <a:endParaRPr lang="fi-FI"/>
          </a:p>
        </p:txBody>
      </p:sp>
      <p:sp>
        <p:nvSpPr>
          <p:cNvPr id="4" name="Slide Number Placeholder 3">
            <a:extLst>
              <a:ext uri="{FF2B5EF4-FFF2-40B4-BE49-F238E27FC236}">
                <a16:creationId xmlns:a16="http://schemas.microsoft.com/office/drawing/2014/main" id="{A9809702-89FE-E2B4-6159-B956C845444B}"/>
              </a:ext>
            </a:extLst>
          </p:cNvPr>
          <p:cNvSpPr>
            <a:spLocks noGrp="1"/>
          </p:cNvSpPr>
          <p:nvPr>
            <p:ph type="sldNum" sz="quarter" idx="12"/>
          </p:nvPr>
        </p:nvSpPr>
        <p:spPr/>
        <p:txBody>
          <a:bodyPr/>
          <a:lstStyle/>
          <a:p>
            <a:fld id="{C72CB9C3-DB46-DA41-83CB-EBBE11B2F479}" type="slidenum">
              <a:rPr lang="fi-FI" smtClean="0"/>
              <a:pPr/>
              <a:t>10</a:t>
            </a:fld>
            <a:endParaRPr lang="fi-FI"/>
          </a:p>
        </p:txBody>
      </p:sp>
      <p:sp>
        <p:nvSpPr>
          <p:cNvPr id="5" name="Title 4">
            <a:extLst>
              <a:ext uri="{FF2B5EF4-FFF2-40B4-BE49-F238E27FC236}">
                <a16:creationId xmlns:a16="http://schemas.microsoft.com/office/drawing/2014/main" id="{2D78D88F-1215-A092-9F54-2ACC31C6CD17}"/>
              </a:ext>
            </a:extLst>
          </p:cNvPr>
          <p:cNvSpPr>
            <a:spLocks noGrp="1"/>
          </p:cNvSpPr>
          <p:nvPr>
            <p:ph type="title"/>
          </p:nvPr>
        </p:nvSpPr>
        <p:spPr>
          <a:xfrm>
            <a:off x="843600" y="160445"/>
            <a:ext cx="10504800" cy="885600"/>
          </a:xfrm>
        </p:spPr>
        <p:txBody>
          <a:bodyPr/>
          <a:lstStyle/>
          <a:p>
            <a:r>
              <a:rPr lang="fi-FI"/>
              <a:t>PARTNERS IN REGIONS (HEI &amp; NGO) </a:t>
            </a:r>
            <a:r>
              <a:rPr lang="fi-FI" sz="1600"/>
              <a:t>6 </a:t>
            </a:r>
            <a:r>
              <a:rPr lang="fi-FI" sz="1600" err="1"/>
              <a:t>respondents</a:t>
            </a:r>
            <a:endParaRPr lang="en-GB"/>
          </a:p>
        </p:txBody>
      </p:sp>
      <p:sp>
        <p:nvSpPr>
          <p:cNvPr id="24" name="TextBox 23">
            <a:extLst>
              <a:ext uri="{FF2B5EF4-FFF2-40B4-BE49-F238E27FC236}">
                <a16:creationId xmlns:a16="http://schemas.microsoft.com/office/drawing/2014/main" id="{8932C608-78EC-56EB-B073-3606ED97D290}"/>
              </a:ext>
            </a:extLst>
          </p:cNvPr>
          <p:cNvSpPr txBox="1"/>
          <p:nvPr/>
        </p:nvSpPr>
        <p:spPr>
          <a:xfrm>
            <a:off x="985307" y="1521636"/>
            <a:ext cx="4451666" cy="4801314"/>
          </a:xfrm>
          <a:prstGeom prst="rect">
            <a:avLst/>
          </a:prstGeom>
          <a:noFill/>
        </p:spPr>
        <p:txBody>
          <a:bodyPr wrap="square" lIns="91440" tIns="45720" rIns="91440" bIns="45720" rtlCol="0" anchor="t">
            <a:spAutoFit/>
          </a:bodyPr>
          <a:lstStyle/>
          <a:p>
            <a:r>
              <a:rPr lang="en-US" b="1">
                <a:solidFill>
                  <a:srgbClr val="002EA2"/>
                </a:solidFill>
              </a:rPr>
              <a:t>WHAT WAS GOOD</a:t>
            </a:r>
          </a:p>
          <a:p>
            <a:endParaRPr lang="en-US" b="1">
              <a:solidFill>
                <a:srgbClr val="002EA2"/>
              </a:solidFill>
              <a:latin typeface="Arial Narrow" panose="020B0606020202030204" pitchFamily="34" charset="0"/>
            </a:endParaRPr>
          </a:p>
          <a:p>
            <a:r>
              <a:rPr lang="en-US">
                <a:solidFill>
                  <a:srgbClr val="002EA2"/>
                </a:solidFill>
              </a:rPr>
              <a:t>Activities were on topics of mutual interest, well-organized and communicated. </a:t>
            </a:r>
          </a:p>
          <a:p>
            <a:endParaRPr lang="en-US">
              <a:solidFill>
                <a:srgbClr val="002EA2"/>
              </a:solidFill>
            </a:endParaRPr>
          </a:p>
          <a:p>
            <a:r>
              <a:rPr lang="en-US">
                <a:solidFill>
                  <a:srgbClr val="002EA2"/>
                </a:solidFill>
              </a:rPr>
              <a:t>Visits and face-to-face meetings. </a:t>
            </a:r>
          </a:p>
          <a:p>
            <a:endParaRPr lang="en-US">
              <a:solidFill>
                <a:srgbClr val="002EA2"/>
              </a:solidFill>
            </a:endParaRPr>
          </a:p>
          <a:p>
            <a:r>
              <a:rPr lang="en-US">
                <a:solidFill>
                  <a:srgbClr val="002EA2"/>
                </a:solidFill>
              </a:rPr>
              <a:t>Exposure to different contexts </a:t>
            </a:r>
          </a:p>
          <a:p>
            <a:endParaRPr lang="en-US">
              <a:solidFill>
                <a:srgbClr val="002EA2"/>
              </a:solidFill>
            </a:endParaRPr>
          </a:p>
          <a:p>
            <a:r>
              <a:rPr lang="en-US" err="1">
                <a:solidFill>
                  <a:srgbClr val="002EA2"/>
                </a:solidFill>
              </a:rPr>
              <a:t>Realisation</a:t>
            </a:r>
            <a:r>
              <a:rPr lang="en-US">
                <a:solidFill>
                  <a:srgbClr val="002EA2"/>
                </a:solidFill>
              </a:rPr>
              <a:t> that HEIs can learn from each other.</a:t>
            </a:r>
          </a:p>
          <a:p>
            <a:endParaRPr lang="en-US">
              <a:solidFill>
                <a:srgbClr val="002EA2"/>
              </a:solidFill>
            </a:endParaRPr>
          </a:p>
          <a:p>
            <a:br>
              <a:rPr lang="en-US">
                <a:solidFill>
                  <a:srgbClr val="002EA2"/>
                </a:solidFill>
              </a:rPr>
            </a:br>
            <a:endParaRPr lang="en-US">
              <a:solidFill>
                <a:srgbClr val="002EA2"/>
              </a:solidFill>
            </a:endParaRPr>
          </a:p>
          <a:p>
            <a:endParaRPr lang="en-US">
              <a:solidFill>
                <a:srgbClr val="002EA2"/>
              </a:solidFill>
              <a:latin typeface="Arial Narrow" panose="020B0606020202030204" pitchFamily="34" charset="0"/>
            </a:endParaRPr>
          </a:p>
          <a:p>
            <a:endParaRPr lang="en-US" b="1">
              <a:solidFill>
                <a:srgbClr val="002EA2"/>
              </a:solidFill>
              <a:latin typeface="Arial Narrow" panose="020B0606020202030204" pitchFamily="34" charset="0"/>
            </a:endParaRPr>
          </a:p>
        </p:txBody>
      </p:sp>
      <p:sp>
        <p:nvSpPr>
          <p:cNvPr id="31" name="TextBox 30">
            <a:extLst>
              <a:ext uri="{FF2B5EF4-FFF2-40B4-BE49-F238E27FC236}">
                <a16:creationId xmlns:a16="http://schemas.microsoft.com/office/drawing/2014/main" id="{66921246-8721-FEDA-972F-A3BBCE0801CB}"/>
              </a:ext>
            </a:extLst>
          </p:cNvPr>
          <p:cNvSpPr txBox="1"/>
          <p:nvPr/>
        </p:nvSpPr>
        <p:spPr>
          <a:xfrm>
            <a:off x="6096000" y="1521636"/>
            <a:ext cx="4855893" cy="6740307"/>
          </a:xfrm>
          <a:prstGeom prst="rect">
            <a:avLst/>
          </a:prstGeom>
          <a:noFill/>
        </p:spPr>
        <p:txBody>
          <a:bodyPr wrap="square" lIns="91440" tIns="45720" rIns="91440" bIns="45720" anchor="t">
            <a:spAutoFit/>
          </a:bodyPr>
          <a:lstStyle/>
          <a:p>
            <a:r>
              <a:rPr lang="en-US" sz="1800" b="1">
                <a:solidFill>
                  <a:srgbClr val="002EA2"/>
                </a:solidFill>
              </a:rPr>
              <a:t>WHAT SHOULD BE IMPROVED</a:t>
            </a:r>
            <a:endParaRPr lang="en-US" b="1">
              <a:solidFill>
                <a:srgbClr val="002EA2"/>
              </a:solidFill>
            </a:endParaRPr>
          </a:p>
          <a:p>
            <a:endParaRPr lang="en-US" sz="1800" b="1">
              <a:solidFill>
                <a:srgbClr val="002EA2"/>
              </a:solidFill>
            </a:endParaRPr>
          </a:p>
          <a:p>
            <a:r>
              <a:rPr lang="en-US" sz="1800">
                <a:solidFill>
                  <a:srgbClr val="002EA2"/>
                </a:solidFill>
              </a:rPr>
              <a:t>Keep the momentum by organizing regular meetings where partners share key insights</a:t>
            </a:r>
            <a:endParaRPr lang="en-US" sz="1800">
              <a:solidFill>
                <a:srgbClr val="002EA2"/>
              </a:solidFill>
              <a:cs typeface="Arial"/>
            </a:endParaRPr>
          </a:p>
          <a:p>
            <a:endParaRPr lang="en-US">
              <a:solidFill>
                <a:srgbClr val="002EA2"/>
              </a:solidFill>
            </a:endParaRPr>
          </a:p>
          <a:p>
            <a:r>
              <a:rPr lang="en-US" sz="1800">
                <a:solidFill>
                  <a:srgbClr val="002EA2"/>
                </a:solidFill>
              </a:rPr>
              <a:t>Possibilities to visit and meet face to face.</a:t>
            </a:r>
            <a:endParaRPr lang="en-US" sz="1800">
              <a:solidFill>
                <a:srgbClr val="002EA2"/>
              </a:solidFill>
              <a:cs typeface="Arial"/>
            </a:endParaRPr>
          </a:p>
          <a:p>
            <a:endParaRPr lang="en-US">
              <a:solidFill>
                <a:srgbClr val="002EA2"/>
              </a:solidFill>
            </a:endParaRPr>
          </a:p>
          <a:p>
            <a:r>
              <a:rPr lang="en-US" sz="1800">
                <a:solidFill>
                  <a:srgbClr val="002EA2"/>
                </a:solidFill>
              </a:rPr>
              <a:t>If not possible, then smaller online groups.</a:t>
            </a:r>
            <a:endParaRPr lang="en-US">
              <a:solidFill>
                <a:srgbClr val="002EA2"/>
              </a:solidFill>
              <a:cs typeface="Arial"/>
            </a:endParaRPr>
          </a:p>
          <a:p>
            <a:endParaRPr lang="en-US"/>
          </a:p>
          <a:p>
            <a:r>
              <a:rPr lang="en-US">
                <a:solidFill>
                  <a:srgbClr val="002EA2"/>
                </a:solidFill>
              </a:rPr>
              <a:t>Provide funding for educational events in Africa</a:t>
            </a:r>
            <a:endParaRPr lang="en-US">
              <a:solidFill>
                <a:srgbClr val="002EA2"/>
              </a:solidFill>
              <a:cs typeface="Arial"/>
            </a:endParaRPr>
          </a:p>
          <a:p>
            <a:endParaRPr lang="en-US">
              <a:solidFill>
                <a:srgbClr val="002EA2"/>
              </a:solidFill>
            </a:endParaRPr>
          </a:p>
          <a:p>
            <a:r>
              <a:rPr lang="en-US">
                <a:solidFill>
                  <a:srgbClr val="002EA2"/>
                </a:solidFill>
              </a:rPr>
              <a:t>Continue alignment to both countries’ policies and interests, being receptive to cultural nuances and differences </a:t>
            </a:r>
            <a:endParaRPr lang="en-US">
              <a:solidFill>
                <a:srgbClr val="002EA2"/>
              </a:solidFill>
              <a:cs typeface="Arial"/>
            </a:endParaRPr>
          </a:p>
          <a:p>
            <a:endParaRPr lang="en-US">
              <a:solidFill>
                <a:srgbClr val="002EA2"/>
              </a:solidFill>
            </a:endParaRPr>
          </a:p>
          <a:p>
            <a:r>
              <a:rPr lang="en-US">
                <a:solidFill>
                  <a:srgbClr val="002EA2"/>
                </a:solidFill>
              </a:rPr>
              <a:t>Remember to communicate after events, too.</a:t>
            </a:r>
            <a:endParaRPr lang="en-US">
              <a:solidFill>
                <a:srgbClr val="002EA2"/>
              </a:solidFill>
              <a:cs typeface="Arial"/>
            </a:endParaRPr>
          </a:p>
          <a:p>
            <a:endParaRPr lang="en-US">
              <a:solidFill>
                <a:srgbClr val="002EA2"/>
              </a:solidFill>
            </a:endParaRPr>
          </a:p>
          <a:p>
            <a:endParaRPr lang="en-US">
              <a:solidFill>
                <a:srgbClr val="002EA2"/>
              </a:solidFill>
              <a:cs typeface="Arial"/>
            </a:endParaRPr>
          </a:p>
          <a:p>
            <a:endParaRPr lang="en-US">
              <a:solidFill>
                <a:srgbClr val="002EA2"/>
              </a:solidFill>
            </a:endParaRPr>
          </a:p>
          <a:p>
            <a:endParaRPr lang="en-US">
              <a:solidFill>
                <a:srgbClr val="002EA2"/>
              </a:solidFill>
            </a:endParaRPr>
          </a:p>
          <a:p>
            <a:br>
              <a:rPr lang="en-US" sz="1800" b="1">
                <a:latin typeface="Arial Narrow" panose="020B0606020202030204" pitchFamily="34" charset="0"/>
              </a:rPr>
            </a:br>
            <a:endParaRPr lang="en-US" sz="1800" b="1">
              <a:solidFill>
                <a:srgbClr val="002EA2"/>
              </a:solidFill>
              <a:latin typeface="Arial Narrow" panose="020B0606020202030204" pitchFamily="34" charset="0"/>
            </a:endParaRPr>
          </a:p>
          <a:p>
            <a:endParaRPr lang="en-US">
              <a:solidFill>
                <a:srgbClr val="002EA2"/>
              </a:solidFill>
            </a:endParaRPr>
          </a:p>
        </p:txBody>
      </p:sp>
    </p:spTree>
    <p:extLst>
      <p:ext uri="{BB962C8B-B14F-4D97-AF65-F5344CB8AC3E}">
        <p14:creationId xmlns:p14="http://schemas.microsoft.com/office/powerpoint/2010/main" val="169237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C62FA-6145-16DB-2A0D-F047F88E145C}"/>
              </a:ext>
            </a:extLst>
          </p:cNvPr>
          <p:cNvSpPr>
            <a:spLocks noGrp="1"/>
          </p:cNvSpPr>
          <p:nvPr>
            <p:ph type="dt" sz="half" idx="10"/>
          </p:nvPr>
        </p:nvSpPr>
        <p:spPr/>
        <p:txBody>
          <a:bodyPr/>
          <a:lstStyle/>
          <a:p>
            <a:fld id="{7CA7FD40-FB32-4DDF-A66B-342163A7F1F4}" type="datetime1">
              <a:rPr lang="en-GB" smtClean="0"/>
              <a:t>25/01/2024</a:t>
            </a:fld>
            <a:endParaRPr lang="fi-FI"/>
          </a:p>
        </p:txBody>
      </p:sp>
      <p:sp>
        <p:nvSpPr>
          <p:cNvPr id="4" name="Slide Number Placeholder 3">
            <a:extLst>
              <a:ext uri="{FF2B5EF4-FFF2-40B4-BE49-F238E27FC236}">
                <a16:creationId xmlns:a16="http://schemas.microsoft.com/office/drawing/2014/main" id="{A9809702-89FE-E2B4-6159-B956C845444B}"/>
              </a:ext>
            </a:extLst>
          </p:cNvPr>
          <p:cNvSpPr>
            <a:spLocks noGrp="1"/>
          </p:cNvSpPr>
          <p:nvPr>
            <p:ph type="sldNum" sz="quarter" idx="12"/>
          </p:nvPr>
        </p:nvSpPr>
        <p:spPr/>
        <p:txBody>
          <a:bodyPr/>
          <a:lstStyle/>
          <a:p>
            <a:fld id="{C72CB9C3-DB46-DA41-83CB-EBBE11B2F479}" type="slidenum">
              <a:rPr lang="fi-FI" smtClean="0"/>
              <a:pPr/>
              <a:t>11</a:t>
            </a:fld>
            <a:endParaRPr lang="fi-FI"/>
          </a:p>
        </p:txBody>
      </p:sp>
      <p:sp>
        <p:nvSpPr>
          <p:cNvPr id="5" name="Title 4">
            <a:extLst>
              <a:ext uri="{FF2B5EF4-FFF2-40B4-BE49-F238E27FC236}">
                <a16:creationId xmlns:a16="http://schemas.microsoft.com/office/drawing/2014/main" id="{2D78D88F-1215-A092-9F54-2ACC31C6CD17}"/>
              </a:ext>
            </a:extLst>
          </p:cNvPr>
          <p:cNvSpPr>
            <a:spLocks noGrp="1"/>
          </p:cNvSpPr>
          <p:nvPr>
            <p:ph type="title"/>
          </p:nvPr>
        </p:nvSpPr>
        <p:spPr>
          <a:xfrm>
            <a:off x="843600" y="160445"/>
            <a:ext cx="10504800" cy="885600"/>
          </a:xfrm>
        </p:spPr>
        <p:txBody>
          <a:bodyPr/>
          <a:lstStyle/>
          <a:p>
            <a:r>
              <a:rPr lang="fi-FI"/>
              <a:t>MOE, EDUFI &amp; EDU EXPORT </a:t>
            </a:r>
            <a:r>
              <a:rPr lang="fi-FI" sz="1600"/>
              <a:t>3 </a:t>
            </a:r>
            <a:r>
              <a:rPr lang="fi-FI" sz="1600" err="1"/>
              <a:t>respondents</a:t>
            </a:r>
            <a:endParaRPr lang="en-GB"/>
          </a:p>
        </p:txBody>
      </p:sp>
      <p:sp>
        <p:nvSpPr>
          <p:cNvPr id="24" name="TextBox 23">
            <a:extLst>
              <a:ext uri="{FF2B5EF4-FFF2-40B4-BE49-F238E27FC236}">
                <a16:creationId xmlns:a16="http://schemas.microsoft.com/office/drawing/2014/main" id="{8932C608-78EC-56EB-B073-3606ED97D290}"/>
              </a:ext>
            </a:extLst>
          </p:cNvPr>
          <p:cNvSpPr txBox="1"/>
          <p:nvPr/>
        </p:nvSpPr>
        <p:spPr>
          <a:xfrm>
            <a:off x="985307" y="1521636"/>
            <a:ext cx="4451666" cy="5078313"/>
          </a:xfrm>
          <a:prstGeom prst="rect">
            <a:avLst/>
          </a:prstGeom>
          <a:noFill/>
        </p:spPr>
        <p:txBody>
          <a:bodyPr wrap="square" lIns="91440" tIns="45720" rIns="91440" bIns="45720" rtlCol="0" anchor="t">
            <a:spAutoFit/>
          </a:bodyPr>
          <a:lstStyle/>
          <a:p>
            <a:r>
              <a:rPr lang="en-US" b="1" dirty="0">
                <a:solidFill>
                  <a:srgbClr val="002EA2"/>
                </a:solidFill>
              </a:rPr>
              <a:t>WHAT WAS GOOD</a:t>
            </a:r>
            <a:endParaRPr lang="en-US" dirty="0"/>
          </a:p>
          <a:p>
            <a:endParaRPr lang="en-US" b="1" dirty="0">
              <a:solidFill>
                <a:srgbClr val="002EA2"/>
              </a:solidFill>
            </a:endParaRPr>
          </a:p>
          <a:p>
            <a:r>
              <a:rPr lang="en-US" dirty="0">
                <a:solidFill>
                  <a:srgbClr val="002EA2"/>
                </a:solidFill>
              </a:rPr>
              <a:t>Two-way communication &amp; updates.</a:t>
            </a:r>
          </a:p>
          <a:p>
            <a:endParaRPr lang="en-US" dirty="0">
              <a:solidFill>
                <a:srgbClr val="002EA2"/>
              </a:solidFill>
            </a:endParaRPr>
          </a:p>
          <a:p>
            <a:r>
              <a:rPr lang="en-US" dirty="0">
                <a:solidFill>
                  <a:srgbClr val="002EA2"/>
                </a:solidFill>
              </a:rPr>
              <a:t>GINTL was able to bring in concrete collaborative activities where we as the governmental actor had no resources. [GINTL as a “new ‘tool’” for the governmental actor]</a:t>
            </a:r>
          </a:p>
          <a:p>
            <a:endParaRPr lang="en-US" dirty="0">
              <a:solidFill>
                <a:srgbClr val="002EA2"/>
              </a:solidFill>
            </a:endParaRPr>
          </a:p>
          <a:p>
            <a:r>
              <a:rPr lang="en-US" dirty="0">
                <a:solidFill>
                  <a:srgbClr val="002EA2"/>
                </a:solidFill>
              </a:rPr>
              <a:t>Networking.</a:t>
            </a:r>
          </a:p>
          <a:p>
            <a:endParaRPr lang="en-US" dirty="0">
              <a:solidFill>
                <a:srgbClr val="002EA2"/>
              </a:solidFill>
            </a:endParaRPr>
          </a:p>
          <a:p>
            <a:r>
              <a:rPr lang="en-US" dirty="0">
                <a:solidFill>
                  <a:srgbClr val="002EA2"/>
                </a:solidFill>
              </a:rPr>
              <a:t>Collaborative projects. </a:t>
            </a:r>
          </a:p>
          <a:p>
            <a:endParaRPr lang="en-US" dirty="0">
              <a:solidFill>
                <a:srgbClr val="002EA2"/>
              </a:solidFill>
            </a:endParaRPr>
          </a:p>
          <a:p>
            <a:br>
              <a:rPr lang="en-US" dirty="0">
                <a:solidFill>
                  <a:srgbClr val="002EA2"/>
                </a:solidFill>
              </a:rPr>
            </a:br>
            <a:endParaRPr lang="en-US" dirty="0">
              <a:solidFill>
                <a:srgbClr val="002EA2"/>
              </a:solidFill>
            </a:endParaRPr>
          </a:p>
          <a:p>
            <a:endParaRPr lang="en-US" dirty="0">
              <a:solidFill>
                <a:srgbClr val="002EA2"/>
              </a:solidFill>
              <a:latin typeface="Arial Narrow" panose="020B0606020202030204" pitchFamily="34" charset="0"/>
            </a:endParaRPr>
          </a:p>
          <a:p>
            <a:endParaRPr lang="en-US" b="1" dirty="0">
              <a:solidFill>
                <a:srgbClr val="002EA2"/>
              </a:solidFill>
              <a:latin typeface="Arial Narrow" panose="020B0606020202030204" pitchFamily="34" charset="0"/>
            </a:endParaRPr>
          </a:p>
        </p:txBody>
      </p:sp>
      <p:sp>
        <p:nvSpPr>
          <p:cNvPr id="31" name="TextBox 30">
            <a:extLst>
              <a:ext uri="{FF2B5EF4-FFF2-40B4-BE49-F238E27FC236}">
                <a16:creationId xmlns:a16="http://schemas.microsoft.com/office/drawing/2014/main" id="{66921246-8721-FEDA-972F-A3BBCE0801CB}"/>
              </a:ext>
            </a:extLst>
          </p:cNvPr>
          <p:cNvSpPr txBox="1"/>
          <p:nvPr/>
        </p:nvSpPr>
        <p:spPr>
          <a:xfrm>
            <a:off x="6096000" y="1560461"/>
            <a:ext cx="4855893" cy="4801314"/>
          </a:xfrm>
          <a:prstGeom prst="rect">
            <a:avLst/>
          </a:prstGeom>
          <a:noFill/>
        </p:spPr>
        <p:txBody>
          <a:bodyPr wrap="square">
            <a:spAutoFit/>
          </a:bodyPr>
          <a:lstStyle/>
          <a:p>
            <a:r>
              <a:rPr lang="en-US" sz="1800" b="1">
                <a:solidFill>
                  <a:srgbClr val="002EA2"/>
                </a:solidFill>
              </a:rPr>
              <a:t>WHAT SHOULD BE IMPROVED</a:t>
            </a:r>
            <a:endParaRPr lang="en-US" b="1">
              <a:solidFill>
                <a:srgbClr val="002EA2"/>
              </a:solidFill>
            </a:endParaRPr>
          </a:p>
          <a:p>
            <a:endParaRPr lang="en-US" sz="1800" b="1">
              <a:solidFill>
                <a:srgbClr val="002EA2"/>
              </a:solidFill>
            </a:endParaRPr>
          </a:p>
          <a:p>
            <a:r>
              <a:rPr lang="en-US">
                <a:solidFill>
                  <a:srgbClr val="002EA2"/>
                </a:solidFill>
              </a:rPr>
              <a:t>GINTL role in education export needs to be clarified.</a:t>
            </a:r>
          </a:p>
          <a:p>
            <a:endParaRPr lang="en-US">
              <a:solidFill>
                <a:srgbClr val="002EA2"/>
              </a:solidFill>
            </a:endParaRPr>
          </a:p>
          <a:p>
            <a:r>
              <a:rPr lang="en-US">
                <a:solidFill>
                  <a:srgbClr val="002EA2"/>
                </a:solidFill>
              </a:rPr>
              <a:t>Africa is too big of a continent for one network</a:t>
            </a:r>
          </a:p>
          <a:p>
            <a:endParaRPr lang="en-US">
              <a:solidFill>
                <a:srgbClr val="002EA2"/>
              </a:solidFill>
            </a:endParaRPr>
          </a:p>
          <a:p>
            <a:r>
              <a:rPr lang="en-US">
                <a:solidFill>
                  <a:srgbClr val="002EA2"/>
                </a:solidFill>
              </a:rPr>
              <a:t>Assess China networks and their role.</a:t>
            </a:r>
          </a:p>
          <a:p>
            <a:endParaRPr lang="en-US">
              <a:solidFill>
                <a:srgbClr val="002EA2"/>
              </a:solidFill>
            </a:endParaRPr>
          </a:p>
          <a:p>
            <a:r>
              <a:rPr lang="en-US">
                <a:solidFill>
                  <a:srgbClr val="002EA2"/>
                </a:solidFill>
              </a:rPr>
              <a:t>A long-term investment in collaboration should be underlined to achieve sustainable results and links that can be used in the future. That is also the way to profile Finnish education and Finnish academic expertise in a global context. </a:t>
            </a:r>
            <a:br>
              <a:rPr lang="en-US" sz="1800" b="1">
                <a:solidFill>
                  <a:srgbClr val="002EA2"/>
                </a:solidFill>
                <a:latin typeface="Arial Narrow" panose="020B0606020202030204" pitchFamily="34" charset="0"/>
              </a:rPr>
            </a:br>
            <a:endParaRPr lang="en-US" sz="1800" b="1">
              <a:solidFill>
                <a:srgbClr val="002EA2"/>
              </a:solidFill>
              <a:latin typeface="Arial Narrow" panose="020B0606020202030204" pitchFamily="34" charset="0"/>
            </a:endParaRPr>
          </a:p>
          <a:p>
            <a:endParaRPr lang="en-US">
              <a:solidFill>
                <a:srgbClr val="002EA2"/>
              </a:solidFill>
            </a:endParaRPr>
          </a:p>
        </p:txBody>
      </p:sp>
    </p:spTree>
    <p:extLst>
      <p:ext uri="{BB962C8B-B14F-4D97-AF65-F5344CB8AC3E}">
        <p14:creationId xmlns:p14="http://schemas.microsoft.com/office/powerpoint/2010/main" val="2244020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5AF253-F047-D650-7940-AEBB6C0FA0AD}"/>
              </a:ext>
            </a:extLst>
          </p:cNvPr>
          <p:cNvSpPr>
            <a:spLocks noGrp="1"/>
          </p:cNvSpPr>
          <p:nvPr>
            <p:ph type="sldNum" sz="quarter" idx="12"/>
          </p:nvPr>
        </p:nvSpPr>
        <p:spPr/>
        <p:txBody>
          <a:bodyPr/>
          <a:lstStyle/>
          <a:p>
            <a:fld id="{C72CB9C3-DB46-DA41-83CB-EBBE11B2F479}" type="slidenum">
              <a:rPr lang="fi-FI" smtClean="0"/>
              <a:pPr/>
              <a:t>12</a:t>
            </a:fld>
            <a:endParaRPr lang="fi-FI"/>
          </a:p>
        </p:txBody>
      </p:sp>
      <p:sp>
        <p:nvSpPr>
          <p:cNvPr id="5" name="Title 4">
            <a:extLst>
              <a:ext uri="{FF2B5EF4-FFF2-40B4-BE49-F238E27FC236}">
                <a16:creationId xmlns:a16="http://schemas.microsoft.com/office/drawing/2014/main" id="{0B71CC2C-200B-9997-A7BA-22888B43A8F9}"/>
              </a:ext>
            </a:extLst>
          </p:cNvPr>
          <p:cNvSpPr>
            <a:spLocks noGrp="1"/>
          </p:cNvSpPr>
          <p:nvPr>
            <p:ph type="title"/>
          </p:nvPr>
        </p:nvSpPr>
        <p:spPr>
          <a:xfrm>
            <a:off x="843600" y="44053"/>
            <a:ext cx="10504800" cy="885600"/>
          </a:xfrm>
        </p:spPr>
        <p:txBody>
          <a:bodyPr/>
          <a:lstStyle/>
          <a:p>
            <a:r>
              <a:rPr lang="en-GB" dirty="0">
                <a:cs typeface="Arial"/>
              </a:rPr>
              <a:t>Questions arising FROM THE DATA</a:t>
            </a:r>
          </a:p>
        </p:txBody>
      </p:sp>
      <p:sp>
        <p:nvSpPr>
          <p:cNvPr id="8" name="TextBox 7">
            <a:extLst>
              <a:ext uri="{FF2B5EF4-FFF2-40B4-BE49-F238E27FC236}">
                <a16:creationId xmlns:a16="http://schemas.microsoft.com/office/drawing/2014/main" id="{2DA106EA-8C9C-E72E-9CE5-F5A7EC101A06}"/>
              </a:ext>
            </a:extLst>
          </p:cNvPr>
          <p:cNvSpPr txBox="1"/>
          <p:nvPr/>
        </p:nvSpPr>
        <p:spPr>
          <a:xfrm>
            <a:off x="916482" y="1180923"/>
            <a:ext cx="2720310" cy="584775"/>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Network of Finnish HEIs and their partners </a:t>
            </a:r>
          </a:p>
        </p:txBody>
      </p:sp>
      <p:sp>
        <p:nvSpPr>
          <p:cNvPr id="13" name="TextBox 12">
            <a:extLst>
              <a:ext uri="{FF2B5EF4-FFF2-40B4-BE49-F238E27FC236}">
                <a16:creationId xmlns:a16="http://schemas.microsoft.com/office/drawing/2014/main" id="{3D373DC6-986B-3BF6-E2E8-6C282BB5574B}"/>
              </a:ext>
            </a:extLst>
          </p:cNvPr>
          <p:cNvSpPr txBox="1"/>
          <p:nvPr/>
        </p:nvSpPr>
        <p:spPr>
          <a:xfrm>
            <a:off x="3915112" y="1158315"/>
            <a:ext cx="2075551" cy="830997"/>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Funding to support</a:t>
            </a:r>
            <a:br>
              <a:rPr lang="en-GB" sz="1600">
                <a:solidFill>
                  <a:srgbClr val="FFFFFF"/>
                </a:solidFill>
                <a:cs typeface="Arial"/>
              </a:rPr>
            </a:br>
            <a:r>
              <a:rPr lang="en-GB" sz="1600">
                <a:solidFill>
                  <a:srgbClr val="FFFFFF"/>
                </a:solidFill>
                <a:cs typeface="Arial"/>
              </a:rPr>
              <a:t>internationalisation</a:t>
            </a:r>
            <a:br>
              <a:rPr lang="en-GB" sz="1600">
                <a:solidFill>
                  <a:srgbClr val="FFFFFF"/>
                </a:solidFill>
                <a:cs typeface="Arial"/>
              </a:rPr>
            </a:br>
            <a:r>
              <a:rPr lang="en-GB" sz="1600">
                <a:solidFill>
                  <a:srgbClr val="FFFFFF"/>
                </a:solidFill>
                <a:cs typeface="Arial"/>
              </a:rPr>
              <a:t>by individual HEIs</a:t>
            </a:r>
          </a:p>
        </p:txBody>
      </p:sp>
      <p:grpSp>
        <p:nvGrpSpPr>
          <p:cNvPr id="12" name="Group 11">
            <a:extLst>
              <a:ext uri="{FF2B5EF4-FFF2-40B4-BE49-F238E27FC236}">
                <a16:creationId xmlns:a16="http://schemas.microsoft.com/office/drawing/2014/main" id="{5597A921-B1B1-1BC2-EC06-363A025B27C0}"/>
              </a:ext>
            </a:extLst>
          </p:cNvPr>
          <p:cNvGrpSpPr/>
          <p:nvPr/>
        </p:nvGrpSpPr>
        <p:grpSpPr>
          <a:xfrm>
            <a:off x="3278413" y="1174062"/>
            <a:ext cx="760264" cy="688157"/>
            <a:chOff x="1423447" y="3429000"/>
            <a:chExt cx="760264" cy="688157"/>
          </a:xfrm>
        </p:grpSpPr>
        <p:sp>
          <p:nvSpPr>
            <p:cNvPr id="9" name="Oval 8">
              <a:extLst>
                <a:ext uri="{FF2B5EF4-FFF2-40B4-BE49-F238E27FC236}">
                  <a16:creationId xmlns:a16="http://schemas.microsoft.com/office/drawing/2014/main" id="{2FD27C8F-3588-45AF-5534-FDFF43E07352}"/>
                </a:ext>
              </a:extLst>
            </p:cNvPr>
            <p:cNvSpPr/>
            <p:nvPr/>
          </p:nvSpPr>
          <p:spPr>
            <a:xfrm>
              <a:off x="1423447" y="3429000"/>
              <a:ext cx="688157" cy="688157"/>
            </a:xfrm>
            <a:prstGeom prst="ellipse">
              <a:avLst/>
            </a:prstGeom>
            <a:solidFill>
              <a:srgbClr val="00B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1" name="TextBox 10">
              <a:extLst>
                <a:ext uri="{FF2B5EF4-FFF2-40B4-BE49-F238E27FC236}">
                  <a16:creationId xmlns:a16="http://schemas.microsoft.com/office/drawing/2014/main" id="{733D08CA-3A16-F2A3-398D-1CB59259D159}"/>
                </a:ext>
              </a:extLst>
            </p:cNvPr>
            <p:cNvSpPr txBox="1"/>
            <p:nvPr/>
          </p:nvSpPr>
          <p:spPr>
            <a:xfrm>
              <a:off x="1495554" y="3617986"/>
              <a:ext cx="688157" cy="369332"/>
            </a:xfrm>
            <a:prstGeom prst="rect">
              <a:avLst/>
            </a:prstGeom>
            <a:noFill/>
          </p:spPr>
          <p:txBody>
            <a:bodyPr wrap="square">
              <a:spAutoFit/>
            </a:bodyPr>
            <a:lstStyle/>
            <a:p>
              <a:r>
                <a:rPr lang="fi-FI">
                  <a:solidFill>
                    <a:srgbClr val="FFFFFF"/>
                  </a:solidFill>
                  <a:cs typeface="Arial"/>
                </a:rPr>
                <a:t>V</a:t>
              </a:r>
              <a:r>
                <a:rPr lang="en-GB">
                  <a:solidFill>
                    <a:srgbClr val="FFFFFF"/>
                  </a:solidFill>
                  <a:cs typeface="Arial"/>
                </a:rPr>
                <a:t>S.</a:t>
              </a:r>
              <a:endParaRPr lang="en-GB"/>
            </a:p>
          </p:txBody>
        </p:sp>
      </p:grpSp>
      <p:sp>
        <p:nvSpPr>
          <p:cNvPr id="10" name="TextBox 9">
            <a:extLst>
              <a:ext uri="{FF2B5EF4-FFF2-40B4-BE49-F238E27FC236}">
                <a16:creationId xmlns:a16="http://schemas.microsoft.com/office/drawing/2014/main" id="{3042642B-5F66-A354-F30C-277EF8829690}"/>
              </a:ext>
            </a:extLst>
          </p:cNvPr>
          <p:cNvSpPr txBox="1"/>
          <p:nvPr/>
        </p:nvSpPr>
        <p:spPr>
          <a:xfrm>
            <a:off x="910790" y="2124985"/>
            <a:ext cx="2720310" cy="584775"/>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Mutual benefit and </a:t>
            </a:r>
            <a:br>
              <a:rPr lang="en-GB" sz="1600">
                <a:solidFill>
                  <a:srgbClr val="FFFFFF"/>
                </a:solidFill>
                <a:cs typeface="Arial"/>
              </a:rPr>
            </a:br>
            <a:r>
              <a:rPr lang="en-GB" sz="1600">
                <a:solidFill>
                  <a:srgbClr val="FFFFFF"/>
                </a:solidFill>
                <a:cs typeface="Arial"/>
              </a:rPr>
              <a:t>development motivations</a:t>
            </a:r>
          </a:p>
        </p:txBody>
      </p:sp>
      <p:sp>
        <p:nvSpPr>
          <p:cNvPr id="20" name="TextBox 19">
            <a:extLst>
              <a:ext uri="{FF2B5EF4-FFF2-40B4-BE49-F238E27FC236}">
                <a16:creationId xmlns:a16="http://schemas.microsoft.com/office/drawing/2014/main" id="{C6A61FC5-C3A8-D56C-F242-9EF4E5A34277}"/>
              </a:ext>
            </a:extLst>
          </p:cNvPr>
          <p:cNvSpPr txBox="1"/>
          <p:nvPr/>
        </p:nvSpPr>
        <p:spPr>
          <a:xfrm>
            <a:off x="902181" y="2911080"/>
            <a:ext cx="2720310" cy="1077218"/>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HEIs as a tool for Finnish country brand, trade facilitator, education development</a:t>
            </a:r>
          </a:p>
        </p:txBody>
      </p:sp>
      <p:sp>
        <p:nvSpPr>
          <p:cNvPr id="24" name="TextBox 23">
            <a:extLst>
              <a:ext uri="{FF2B5EF4-FFF2-40B4-BE49-F238E27FC236}">
                <a16:creationId xmlns:a16="http://schemas.microsoft.com/office/drawing/2014/main" id="{07DAFB85-EA6B-E706-5617-F5613B349D35}"/>
              </a:ext>
            </a:extLst>
          </p:cNvPr>
          <p:cNvSpPr txBox="1"/>
          <p:nvPr/>
        </p:nvSpPr>
        <p:spPr>
          <a:xfrm>
            <a:off x="3915112" y="3009417"/>
            <a:ext cx="2720310" cy="830997"/>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FFFFFF"/>
                </a:solidFill>
                <a:cs typeface="Arial"/>
              </a:rPr>
              <a:t>HEIs using internationalisation to advance their core duties</a:t>
            </a:r>
          </a:p>
        </p:txBody>
      </p:sp>
      <p:sp>
        <p:nvSpPr>
          <p:cNvPr id="25" name="TextBox 24">
            <a:extLst>
              <a:ext uri="{FF2B5EF4-FFF2-40B4-BE49-F238E27FC236}">
                <a16:creationId xmlns:a16="http://schemas.microsoft.com/office/drawing/2014/main" id="{B24AA8EE-5D4F-C87E-5C88-B803587B8B4D}"/>
              </a:ext>
            </a:extLst>
          </p:cNvPr>
          <p:cNvSpPr txBox="1"/>
          <p:nvPr/>
        </p:nvSpPr>
        <p:spPr>
          <a:xfrm>
            <a:off x="3874144" y="4118965"/>
            <a:ext cx="2997995" cy="1077218"/>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Is there something that is specific to internationalisation in education sciences and adjacent fields? </a:t>
            </a:r>
          </a:p>
        </p:txBody>
      </p:sp>
      <p:sp>
        <p:nvSpPr>
          <p:cNvPr id="26" name="TextBox 25">
            <a:extLst>
              <a:ext uri="{FF2B5EF4-FFF2-40B4-BE49-F238E27FC236}">
                <a16:creationId xmlns:a16="http://schemas.microsoft.com/office/drawing/2014/main" id="{4D708497-2D1B-311E-D863-6FE75B91E7B9}"/>
              </a:ext>
            </a:extLst>
          </p:cNvPr>
          <p:cNvSpPr txBox="1"/>
          <p:nvPr/>
        </p:nvSpPr>
        <p:spPr>
          <a:xfrm>
            <a:off x="902181" y="4176200"/>
            <a:ext cx="2720310" cy="830997"/>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a:solidFill>
                  <a:srgbClr val="FFFFFF"/>
                </a:solidFill>
                <a:cs typeface="Arial"/>
              </a:rPr>
              <a:t>I</a:t>
            </a:r>
            <a:r>
              <a:rPr lang="en-GB" sz="1600" err="1">
                <a:solidFill>
                  <a:srgbClr val="FFFFFF"/>
                </a:solidFill>
                <a:cs typeface="Arial"/>
              </a:rPr>
              <a:t>nternationalisation</a:t>
            </a:r>
            <a:r>
              <a:rPr lang="en-GB" sz="1600">
                <a:solidFill>
                  <a:srgbClr val="FFFFFF"/>
                </a:solidFill>
                <a:cs typeface="Arial"/>
              </a:rPr>
              <a:t> in higher education </a:t>
            </a:r>
            <a:br>
              <a:rPr lang="en-GB" sz="1600">
                <a:solidFill>
                  <a:srgbClr val="FFFFFF"/>
                </a:solidFill>
                <a:cs typeface="Arial"/>
              </a:rPr>
            </a:br>
            <a:r>
              <a:rPr lang="en-GB" sz="1600">
                <a:solidFill>
                  <a:srgbClr val="FFFFFF"/>
                </a:solidFill>
                <a:cs typeface="Arial"/>
              </a:rPr>
              <a:t>in general </a:t>
            </a:r>
          </a:p>
        </p:txBody>
      </p:sp>
      <p:grpSp>
        <p:nvGrpSpPr>
          <p:cNvPr id="27" name="Group 26">
            <a:extLst>
              <a:ext uri="{FF2B5EF4-FFF2-40B4-BE49-F238E27FC236}">
                <a16:creationId xmlns:a16="http://schemas.microsoft.com/office/drawing/2014/main" id="{FCD834DA-63F9-DA56-90B1-EADAD96ED097}"/>
              </a:ext>
            </a:extLst>
          </p:cNvPr>
          <p:cNvGrpSpPr/>
          <p:nvPr/>
        </p:nvGrpSpPr>
        <p:grpSpPr>
          <a:xfrm>
            <a:off x="3257196" y="4168268"/>
            <a:ext cx="760264" cy="688157"/>
            <a:chOff x="1423447" y="3429000"/>
            <a:chExt cx="760264" cy="688157"/>
          </a:xfrm>
        </p:grpSpPr>
        <p:sp>
          <p:nvSpPr>
            <p:cNvPr id="28" name="Oval 27">
              <a:extLst>
                <a:ext uri="{FF2B5EF4-FFF2-40B4-BE49-F238E27FC236}">
                  <a16:creationId xmlns:a16="http://schemas.microsoft.com/office/drawing/2014/main" id="{CABFF951-917B-69D7-79B7-A8F36E52479A}"/>
                </a:ext>
              </a:extLst>
            </p:cNvPr>
            <p:cNvSpPr/>
            <p:nvPr/>
          </p:nvSpPr>
          <p:spPr>
            <a:xfrm>
              <a:off x="1423447" y="3429000"/>
              <a:ext cx="688157" cy="688157"/>
            </a:xfrm>
            <a:prstGeom prst="ellipse">
              <a:avLst/>
            </a:prstGeom>
            <a:solidFill>
              <a:srgbClr val="00B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9" name="TextBox 28">
              <a:extLst>
                <a:ext uri="{FF2B5EF4-FFF2-40B4-BE49-F238E27FC236}">
                  <a16:creationId xmlns:a16="http://schemas.microsoft.com/office/drawing/2014/main" id="{D1A591C8-9C22-186C-2BB7-575C6C433BC5}"/>
                </a:ext>
              </a:extLst>
            </p:cNvPr>
            <p:cNvSpPr txBox="1"/>
            <p:nvPr/>
          </p:nvSpPr>
          <p:spPr>
            <a:xfrm>
              <a:off x="1495554" y="3617986"/>
              <a:ext cx="688157" cy="369332"/>
            </a:xfrm>
            <a:prstGeom prst="rect">
              <a:avLst/>
            </a:prstGeom>
            <a:noFill/>
          </p:spPr>
          <p:txBody>
            <a:bodyPr wrap="square">
              <a:spAutoFit/>
            </a:bodyPr>
            <a:lstStyle/>
            <a:p>
              <a:r>
                <a:rPr lang="en-GB" sz="1800">
                  <a:solidFill>
                    <a:srgbClr val="FFFFFF"/>
                  </a:solidFill>
                  <a:cs typeface="Arial"/>
                </a:rPr>
                <a:t>VS.</a:t>
              </a:r>
              <a:endParaRPr lang="en-GB"/>
            </a:p>
          </p:txBody>
        </p:sp>
      </p:grpSp>
      <p:grpSp>
        <p:nvGrpSpPr>
          <p:cNvPr id="16" name="Group 15">
            <a:extLst>
              <a:ext uri="{FF2B5EF4-FFF2-40B4-BE49-F238E27FC236}">
                <a16:creationId xmlns:a16="http://schemas.microsoft.com/office/drawing/2014/main" id="{02029AC5-02D6-8D98-3A3A-6B0088330E0D}"/>
              </a:ext>
            </a:extLst>
          </p:cNvPr>
          <p:cNvGrpSpPr/>
          <p:nvPr/>
        </p:nvGrpSpPr>
        <p:grpSpPr>
          <a:xfrm>
            <a:off x="3314466" y="2092624"/>
            <a:ext cx="760264" cy="688157"/>
            <a:chOff x="1423447" y="3429000"/>
            <a:chExt cx="760264" cy="688157"/>
          </a:xfrm>
        </p:grpSpPr>
        <p:sp>
          <p:nvSpPr>
            <p:cNvPr id="17" name="Oval 16">
              <a:extLst>
                <a:ext uri="{FF2B5EF4-FFF2-40B4-BE49-F238E27FC236}">
                  <a16:creationId xmlns:a16="http://schemas.microsoft.com/office/drawing/2014/main" id="{4A6F4FBA-359C-1B19-A5B9-6F4D4C89C153}"/>
                </a:ext>
              </a:extLst>
            </p:cNvPr>
            <p:cNvSpPr/>
            <p:nvPr/>
          </p:nvSpPr>
          <p:spPr>
            <a:xfrm>
              <a:off x="1423447" y="3429000"/>
              <a:ext cx="688157" cy="688157"/>
            </a:xfrm>
            <a:prstGeom prst="ellipse">
              <a:avLst/>
            </a:prstGeom>
            <a:solidFill>
              <a:srgbClr val="00B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8" name="TextBox 17">
              <a:extLst>
                <a:ext uri="{FF2B5EF4-FFF2-40B4-BE49-F238E27FC236}">
                  <a16:creationId xmlns:a16="http://schemas.microsoft.com/office/drawing/2014/main" id="{05C44D72-3FEB-921C-C848-C758994B5E58}"/>
                </a:ext>
              </a:extLst>
            </p:cNvPr>
            <p:cNvSpPr txBox="1"/>
            <p:nvPr/>
          </p:nvSpPr>
          <p:spPr>
            <a:xfrm>
              <a:off x="1495554" y="3617986"/>
              <a:ext cx="688157" cy="369332"/>
            </a:xfrm>
            <a:prstGeom prst="rect">
              <a:avLst/>
            </a:prstGeom>
            <a:noFill/>
          </p:spPr>
          <p:txBody>
            <a:bodyPr wrap="square">
              <a:spAutoFit/>
            </a:bodyPr>
            <a:lstStyle/>
            <a:p>
              <a:r>
                <a:rPr lang="en-GB" sz="1800">
                  <a:solidFill>
                    <a:srgbClr val="FFFFFF"/>
                  </a:solidFill>
                  <a:cs typeface="Arial"/>
                </a:rPr>
                <a:t>VS.</a:t>
              </a:r>
              <a:endParaRPr lang="en-GB"/>
            </a:p>
          </p:txBody>
        </p:sp>
      </p:grpSp>
      <p:grpSp>
        <p:nvGrpSpPr>
          <p:cNvPr id="21" name="Group 20">
            <a:extLst>
              <a:ext uri="{FF2B5EF4-FFF2-40B4-BE49-F238E27FC236}">
                <a16:creationId xmlns:a16="http://schemas.microsoft.com/office/drawing/2014/main" id="{09B04A25-E44C-803F-DC90-9EB528765A65}"/>
              </a:ext>
            </a:extLst>
          </p:cNvPr>
          <p:cNvGrpSpPr/>
          <p:nvPr/>
        </p:nvGrpSpPr>
        <p:grpSpPr>
          <a:xfrm>
            <a:off x="3314466" y="3098982"/>
            <a:ext cx="760264" cy="688157"/>
            <a:chOff x="1423447" y="3429000"/>
            <a:chExt cx="760264" cy="688157"/>
          </a:xfrm>
        </p:grpSpPr>
        <p:sp>
          <p:nvSpPr>
            <p:cNvPr id="22" name="Oval 21">
              <a:extLst>
                <a:ext uri="{FF2B5EF4-FFF2-40B4-BE49-F238E27FC236}">
                  <a16:creationId xmlns:a16="http://schemas.microsoft.com/office/drawing/2014/main" id="{A0853B7F-6A9F-91DF-0F2D-8DC95C3CA616}"/>
                </a:ext>
              </a:extLst>
            </p:cNvPr>
            <p:cNvSpPr/>
            <p:nvPr/>
          </p:nvSpPr>
          <p:spPr>
            <a:xfrm>
              <a:off x="1423447" y="3429000"/>
              <a:ext cx="688157" cy="688157"/>
            </a:xfrm>
            <a:prstGeom prst="ellipse">
              <a:avLst/>
            </a:prstGeom>
            <a:solidFill>
              <a:srgbClr val="00B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3" name="TextBox 22">
              <a:extLst>
                <a:ext uri="{FF2B5EF4-FFF2-40B4-BE49-F238E27FC236}">
                  <a16:creationId xmlns:a16="http://schemas.microsoft.com/office/drawing/2014/main" id="{D22495BC-8830-CA53-77CD-1B722ED3E5BA}"/>
                </a:ext>
              </a:extLst>
            </p:cNvPr>
            <p:cNvSpPr txBox="1"/>
            <p:nvPr/>
          </p:nvSpPr>
          <p:spPr>
            <a:xfrm>
              <a:off x="1495554" y="3617986"/>
              <a:ext cx="688157" cy="369332"/>
            </a:xfrm>
            <a:prstGeom prst="rect">
              <a:avLst/>
            </a:prstGeom>
            <a:noFill/>
          </p:spPr>
          <p:txBody>
            <a:bodyPr wrap="square">
              <a:spAutoFit/>
            </a:bodyPr>
            <a:lstStyle/>
            <a:p>
              <a:r>
                <a:rPr lang="en-GB" sz="1800">
                  <a:solidFill>
                    <a:srgbClr val="FFFFFF"/>
                  </a:solidFill>
                  <a:cs typeface="Arial"/>
                </a:rPr>
                <a:t>VS.</a:t>
              </a:r>
              <a:endParaRPr lang="en-GB"/>
            </a:p>
          </p:txBody>
        </p:sp>
      </p:grpSp>
      <p:sp>
        <p:nvSpPr>
          <p:cNvPr id="30" name="Right Brace 29">
            <a:extLst>
              <a:ext uri="{FF2B5EF4-FFF2-40B4-BE49-F238E27FC236}">
                <a16:creationId xmlns:a16="http://schemas.microsoft.com/office/drawing/2014/main" id="{2F5F0C8D-F026-67E6-83C1-4CFBC1047B3C}"/>
              </a:ext>
            </a:extLst>
          </p:cNvPr>
          <p:cNvSpPr/>
          <p:nvPr/>
        </p:nvSpPr>
        <p:spPr>
          <a:xfrm>
            <a:off x="7777113" y="855861"/>
            <a:ext cx="292231" cy="4801314"/>
          </a:xfrm>
          <a:prstGeom prst="rightBrace">
            <a:avLst/>
          </a:prstGeom>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31" name="TextBox 30">
            <a:extLst>
              <a:ext uri="{FF2B5EF4-FFF2-40B4-BE49-F238E27FC236}">
                <a16:creationId xmlns:a16="http://schemas.microsoft.com/office/drawing/2014/main" id="{C369F658-9FC8-24A4-EBB0-DECD6241153A}"/>
              </a:ext>
            </a:extLst>
          </p:cNvPr>
          <p:cNvSpPr txBox="1"/>
          <p:nvPr/>
        </p:nvSpPr>
        <p:spPr>
          <a:xfrm>
            <a:off x="8278243" y="1358280"/>
            <a:ext cx="3155101" cy="3970318"/>
          </a:xfrm>
          <a:prstGeom prst="rect">
            <a:avLst/>
          </a:prstGeom>
          <a:noFill/>
        </p:spPr>
        <p:txBody>
          <a:bodyPr wrap="square" rtlCol="0">
            <a:spAutoFit/>
          </a:bodyPr>
          <a:lstStyle/>
          <a:p>
            <a:pPr algn="l"/>
            <a:r>
              <a:rPr lang="en-GB" dirty="0">
                <a:solidFill>
                  <a:schemeClr val="tx2"/>
                </a:solidFill>
              </a:rPr>
              <a:t>Do Finnish HEIs need some kind of a network / umbrella body for global (South) collaborations in educational sciences and adjacent fields?  </a:t>
            </a:r>
          </a:p>
          <a:p>
            <a:pPr algn="l"/>
            <a:endParaRPr lang="en-GB" dirty="0">
              <a:solidFill>
                <a:schemeClr val="tx2"/>
              </a:solidFill>
            </a:endParaRPr>
          </a:p>
          <a:p>
            <a:r>
              <a:rPr lang="en-GB" dirty="0">
                <a:solidFill>
                  <a:schemeClr val="tx2"/>
                </a:solidFill>
              </a:rPr>
              <a:t>What would it be like? </a:t>
            </a:r>
          </a:p>
          <a:p>
            <a:endParaRPr lang="en-GB" dirty="0">
              <a:solidFill>
                <a:schemeClr val="tx2"/>
              </a:solidFill>
            </a:endParaRPr>
          </a:p>
          <a:p>
            <a:r>
              <a:rPr lang="en-GB" dirty="0">
                <a:solidFill>
                  <a:schemeClr val="tx2"/>
                </a:solidFill>
              </a:rPr>
              <a:t>Where can the funding come from?</a:t>
            </a:r>
          </a:p>
          <a:p>
            <a:endParaRPr lang="en-GB" dirty="0">
              <a:solidFill>
                <a:schemeClr val="tx2"/>
              </a:solidFill>
            </a:endParaRPr>
          </a:p>
          <a:p>
            <a:r>
              <a:rPr lang="en-GB" dirty="0">
                <a:solidFill>
                  <a:schemeClr val="tx2"/>
                </a:solidFill>
              </a:rPr>
              <a:t>  </a:t>
            </a:r>
          </a:p>
          <a:p>
            <a:pPr algn="l"/>
            <a:endParaRPr lang="en-GB" dirty="0">
              <a:solidFill>
                <a:schemeClr val="tx2"/>
              </a:solidFill>
            </a:endParaRPr>
          </a:p>
        </p:txBody>
      </p:sp>
      <p:sp>
        <p:nvSpPr>
          <p:cNvPr id="34" name="TextBox 33">
            <a:extLst>
              <a:ext uri="{FF2B5EF4-FFF2-40B4-BE49-F238E27FC236}">
                <a16:creationId xmlns:a16="http://schemas.microsoft.com/office/drawing/2014/main" id="{802730D2-101A-8584-8348-2542E902EE63}"/>
              </a:ext>
            </a:extLst>
          </p:cNvPr>
          <p:cNvSpPr txBox="1"/>
          <p:nvPr/>
        </p:nvSpPr>
        <p:spPr>
          <a:xfrm>
            <a:off x="3828005" y="5245486"/>
            <a:ext cx="2894523" cy="1384995"/>
          </a:xfrm>
          <a:prstGeom prst="rect">
            <a:avLst/>
          </a:prstGeom>
          <a:noFill/>
        </p:spPr>
        <p:txBody>
          <a:bodyPr wrap="square">
            <a:spAutoFit/>
          </a:bodyPr>
          <a:lstStyle/>
          <a:p>
            <a:r>
              <a:rPr lang="en-GB" sz="1400">
                <a:solidFill>
                  <a:schemeClr val="tx2">
                    <a:lumMod val="20000"/>
                    <a:lumOff val="80000"/>
                  </a:schemeClr>
                </a:solidFill>
                <a:cs typeface="Arial"/>
              </a:rPr>
              <a:t>Little in this survey suggests so. However, consider what is known for example about teacher student mobility and language requirements for teachers in Finnish schools. </a:t>
            </a:r>
            <a:endParaRPr lang="en-GB" sz="1400">
              <a:solidFill>
                <a:schemeClr val="tx2">
                  <a:lumMod val="20000"/>
                  <a:lumOff val="80000"/>
                </a:schemeClr>
              </a:solidFill>
            </a:endParaRPr>
          </a:p>
        </p:txBody>
      </p:sp>
      <p:sp>
        <p:nvSpPr>
          <p:cNvPr id="19" name="TextBox 18">
            <a:extLst>
              <a:ext uri="{FF2B5EF4-FFF2-40B4-BE49-F238E27FC236}">
                <a16:creationId xmlns:a16="http://schemas.microsoft.com/office/drawing/2014/main" id="{B443A807-482D-C61E-EE37-1A25D63C1439}"/>
              </a:ext>
            </a:extLst>
          </p:cNvPr>
          <p:cNvSpPr txBox="1"/>
          <p:nvPr/>
        </p:nvSpPr>
        <p:spPr>
          <a:xfrm>
            <a:off x="4039298" y="2301615"/>
            <a:ext cx="3035813" cy="338554"/>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National interests in funding </a:t>
            </a:r>
          </a:p>
        </p:txBody>
      </p:sp>
    </p:spTree>
    <p:extLst>
      <p:ext uri="{BB962C8B-B14F-4D97-AF65-F5344CB8AC3E}">
        <p14:creationId xmlns:p14="http://schemas.microsoft.com/office/powerpoint/2010/main" val="202120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0B7B7-20A5-6115-3246-5C087AC2AF2C}"/>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B6530A19-D0BF-CAEA-619B-1B4B2F676159}"/>
              </a:ext>
            </a:extLst>
          </p:cNvPr>
          <p:cNvSpPr>
            <a:spLocks noGrp="1"/>
          </p:cNvSpPr>
          <p:nvPr>
            <p:ph type="dt" sz="half" idx="10"/>
          </p:nvPr>
        </p:nvSpPr>
        <p:spPr/>
        <p:txBody>
          <a:bodyPr/>
          <a:lstStyle/>
          <a:p>
            <a:fld id="{CB1ED066-3775-4427-BE3E-FD09B7AC906A}" type="datetime1">
              <a:rPr lang="en-GB" smtClean="0"/>
              <a:t>25/01/2024</a:t>
            </a:fld>
            <a:endParaRPr lang="fi-FI"/>
          </a:p>
        </p:txBody>
      </p:sp>
      <p:sp>
        <p:nvSpPr>
          <p:cNvPr id="4" name="Footer Placeholder 3">
            <a:extLst>
              <a:ext uri="{FF2B5EF4-FFF2-40B4-BE49-F238E27FC236}">
                <a16:creationId xmlns:a16="http://schemas.microsoft.com/office/drawing/2014/main" id="{457CCCD4-4961-3BA9-2B0D-4150CD503973}"/>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D56ED771-0CFC-793B-F487-1562074325B3}"/>
              </a:ext>
            </a:extLst>
          </p:cNvPr>
          <p:cNvSpPr>
            <a:spLocks noGrp="1"/>
          </p:cNvSpPr>
          <p:nvPr>
            <p:ph type="sldNum" sz="quarter" idx="12"/>
          </p:nvPr>
        </p:nvSpPr>
        <p:spPr/>
        <p:txBody>
          <a:bodyPr/>
          <a:lstStyle/>
          <a:p>
            <a:fld id="{C72CB9C3-DB46-DA41-83CB-EBBE11B2F479}" type="slidenum">
              <a:rPr lang="fi-FI" dirty="0" smtClean="0"/>
              <a:pPr/>
              <a:t>13</a:t>
            </a:fld>
            <a:endParaRPr lang="fi-FI"/>
          </a:p>
        </p:txBody>
      </p:sp>
      <p:sp>
        <p:nvSpPr>
          <p:cNvPr id="7" name="Title 6">
            <a:extLst>
              <a:ext uri="{FF2B5EF4-FFF2-40B4-BE49-F238E27FC236}">
                <a16:creationId xmlns:a16="http://schemas.microsoft.com/office/drawing/2014/main" id="{2B63789C-1881-AF88-D3F5-E78AE01655B9}"/>
              </a:ext>
            </a:extLst>
          </p:cNvPr>
          <p:cNvSpPr>
            <a:spLocks noGrp="1"/>
          </p:cNvSpPr>
          <p:nvPr>
            <p:ph type="ctrTitle"/>
          </p:nvPr>
        </p:nvSpPr>
        <p:spPr/>
        <p:txBody>
          <a:bodyPr/>
          <a:lstStyle/>
          <a:p>
            <a:r>
              <a:rPr lang="fi-FI" dirty="0">
                <a:cs typeface="Arial"/>
              </a:rPr>
              <a:t>POSSIBLE THEMES FOR GINTL LESSONS LEARNED </a:t>
            </a:r>
            <a:endParaRPr lang="fi-FI" dirty="0"/>
          </a:p>
        </p:txBody>
      </p:sp>
      <p:sp>
        <p:nvSpPr>
          <p:cNvPr id="8" name="Content Placeholder 7">
            <a:extLst>
              <a:ext uri="{FF2B5EF4-FFF2-40B4-BE49-F238E27FC236}">
                <a16:creationId xmlns:a16="http://schemas.microsoft.com/office/drawing/2014/main" id="{5895DFC0-B36D-2390-B19D-9F5D0D86E412}"/>
              </a:ext>
            </a:extLst>
          </p:cNvPr>
          <p:cNvSpPr>
            <a:spLocks noGrp="1"/>
          </p:cNvSpPr>
          <p:nvPr>
            <p:ph idx="1"/>
          </p:nvPr>
        </p:nvSpPr>
        <p:spPr/>
        <p:txBody>
          <a:bodyPr vert="horz" lIns="91440" tIns="45720" rIns="91440" bIns="45720" rtlCol="0" anchor="t">
            <a:noAutofit/>
          </a:bodyPr>
          <a:lstStyle/>
          <a:p>
            <a:pPr marL="0" indent="0">
              <a:buNone/>
            </a:pPr>
            <a:r>
              <a:rPr lang="fi-FI" dirty="0" err="1"/>
              <a:t>Based</a:t>
            </a:r>
            <a:r>
              <a:rPr lang="fi-FI" dirty="0"/>
              <a:t> on </a:t>
            </a:r>
            <a:r>
              <a:rPr lang="fi-FI" dirty="0" err="1"/>
              <a:t>the</a:t>
            </a:r>
            <a:r>
              <a:rPr lang="fi-FI" dirty="0"/>
              <a:t> </a:t>
            </a:r>
            <a:r>
              <a:rPr lang="fi-FI" dirty="0" err="1"/>
              <a:t>survey</a:t>
            </a:r>
            <a:r>
              <a:rPr lang="fi-FI" dirty="0"/>
              <a:t> data</a:t>
            </a:r>
            <a:endParaRPr lang="en-GB" dirty="0"/>
          </a:p>
        </p:txBody>
      </p:sp>
    </p:spTree>
    <p:extLst>
      <p:ext uri="{BB962C8B-B14F-4D97-AF65-F5344CB8AC3E}">
        <p14:creationId xmlns:p14="http://schemas.microsoft.com/office/powerpoint/2010/main" val="638960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348FF-759D-B8C1-77F7-52E11763292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1A6199-E025-80C1-6EA0-7012C1D0AA5F}"/>
              </a:ext>
            </a:extLst>
          </p:cNvPr>
          <p:cNvSpPr>
            <a:spLocks noGrp="1"/>
          </p:cNvSpPr>
          <p:nvPr>
            <p:ph type="sldNum" sz="quarter" idx="12"/>
          </p:nvPr>
        </p:nvSpPr>
        <p:spPr/>
        <p:txBody>
          <a:bodyPr/>
          <a:lstStyle/>
          <a:p>
            <a:fld id="{C72CB9C3-DB46-DA41-83CB-EBBE11B2F479}" type="slidenum">
              <a:rPr lang="fi-FI" smtClean="0"/>
              <a:pPr/>
              <a:t>14</a:t>
            </a:fld>
            <a:endParaRPr lang="fi-FI"/>
          </a:p>
        </p:txBody>
      </p:sp>
      <p:sp>
        <p:nvSpPr>
          <p:cNvPr id="5" name="Title 4">
            <a:extLst>
              <a:ext uri="{FF2B5EF4-FFF2-40B4-BE49-F238E27FC236}">
                <a16:creationId xmlns:a16="http://schemas.microsoft.com/office/drawing/2014/main" id="{1445BF2E-A2E0-C206-E26A-04C9EB984139}"/>
              </a:ext>
            </a:extLst>
          </p:cNvPr>
          <p:cNvSpPr>
            <a:spLocks noGrp="1"/>
          </p:cNvSpPr>
          <p:nvPr>
            <p:ph type="title"/>
          </p:nvPr>
        </p:nvSpPr>
        <p:spPr>
          <a:xfrm>
            <a:off x="849600" y="378000"/>
            <a:ext cx="10504800" cy="885600"/>
          </a:xfrm>
        </p:spPr>
        <p:txBody>
          <a:bodyPr/>
          <a:lstStyle/>
          <a:p>
            <a:r>
              <a:rPr lang="fi-FI" dirty="0">
                <a:cs typeface="Arial"/>
              </a:rPr>
              <a:t>POSSIBLE LESSONS LEARNED THEMES ARISING FROM THE SURVEY</a:t>
            </a:r>
            <a:br>
              <a:rPr lang="fi-FI" dirty="0">
                <a:cs typeface="Arial"/>
              </a:rPr>
            </a:br>
            <a:endParaRPr lang="fi-FI" sz="1600" dirty="0">
              <a:cs typeface="Arial"/>
            </a:endParaRPr>
          </a:p>
        </p:txBody>
      </p:sp>
      <p:sp>
        <p:nvSpPr>
          <p:cNvPr id="7" name="TextBox 6">
            <a:extLst>
              <a:ext uri="{FF2B5EF4-FFF2-40B4-BE49-F238E27FC236}">
                <a16:creationId xmlns:a16="http://schemas.microsoft.com/office/drawing/2014/main" id="{85EE21F2-B872-5BB7-9BCA-6D425A7A56F0}"/>
              </a:ext>
            </a:extLst>
          </p:cNvPr>
          <p:cNvSpPr txBox="1"/>
          <p:nvPr/>
        </p:nvSpPr>
        <p:spPr>
          <a:xfrm>
            <a:off x="10187708" y="1482430"/>
            <a:ext cx="2038955" cy="1323439"/>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FFFFFF"/>
                </a:solidFill>
                <a:cs typeface="Arial"/>
              </a:rPr>
              <a:t>These themes will be further modified by thematic groups as they will go on with their work.</a:t>
            </a:r>
          </a:p>
        </p:txBody>
      </p:sp>
      <p:sp>
        <p:nvSpPr>
          <p:cNvPr id="3" name="Content Placeholder 2">
            <a:extLst>
              <a:ext uri="{FF2B5EF4-FFF2-40B4-BE49-F238E27FC236}">
                <a16:creationId xmlns:a16="http://schemas.microsoft.com/office/drawing/2014/main" id="{B5749BF0-6BCF-FEAB-204B-EF70983F54B5}"/>
              </a:ext>
            </a:extLst>
          </p:cNvPr>
          <p:cNvSpPr>
            <a:spLocks noGrp="1"/>
          </p:cNvSpPr>
          <p:nvPr>
            <p:ph sz="quarter" idx="13"/>
          </p:nvPr>
        </p:nvSpPr>
        <p:spPr>
          <a:xfrm>
            <a:off x="849600" y="1482430"/>
            <a:ext cx="9338108" cy="3609754"/>
          </a:xfrm>
        </p:spPr>
        <p:txBody>
          <a:bodyPr vert="horz" lIns="91440" tIns="45720" rIns="91440" bIns="45720" rtlCol="0" anchor="t">
            <a:noAutofit/>
          </a:bodyPr>
          <a:lstStyle/>
          <a:p>
            <a:pPr marL="342900" indent="-342900">
              <a:buAutoNum type="arabicPeriod"/>
            </a:pPr>
            <a:r>
              <a:rPr lang="en-US" sz="1800" b="1" dirty="0">
                <a:cs typeface="Arial"/>
              </a:rPr>
              <a:t>FUTURE ACTOR. Do we need a collaborative actor for Finnish HEI activities with focus on educational sciences and the ”global South” </a:t>
            </a:r>
            <a:r>
              <a:rPr lang="en-US" sz="1800" dirty="0">
                <a:cs typeface="Arial"/>
              </a:rPr>
              <a:t>What alternatives exist for a network? How would this be funded? What would this actor focus on? What kinds of modalities would be useful for partners? </a:t>
            </a:r>
          </a:p>
          <a:p>
            <a:pPr marL="342900" indent="-342900">
              <a:buAutoNum type="arabicPeriod"/>
            </a:pPr>
            <a:r>
              <a:rPr lang="en-US" sz="1800" b="1" dirty="0">
                <a:cs typeface="Arial"/>
              </a:rPr>
              <a:t>INTERNATIONALISATION. How do we understand </a:t>
            </a:r>
            <a:r>
              <a:rPr lang="en-US" sz="1800" b="1" dirty="0" err="1">
                <a:cs typeface="Arial"/>
              </a:rPr>
              <a:t>internationalisation</a:t>
            </a:r>
            <a:r>
              <a:rPr lang="en-US" sz="1800" b="1" dirty="0">
                <a:cs typeface="Arial"/>
              </a:rPr>
              <a:t> as a part of the core duties of Finnish HEIs in educational sciences? </a:t>
            </a:r>
            <a:r>
              <a:rPr lang="en-US" sz="1800" dirty="0">
                <a:cs typeface="Arial"/>
              </a:rPr>
              <a:t>Consider </a:t>
            </a:r>
            <a:r>
              <a:rPr lang="en-US" sz="1800" dirty="0" err="1">
                <a:cs typeface="Arial"/>
              </a:rPr>
              <a:t>internationalisation</a:t>
            </a:r>
            <a:r>
              <a:rPr lang="en-US" sz="1800" dirty="0">
                <a:cs typeface="Arial"/>
              </a:rPr>
              <a:t> at home and abroad. Consider both academic viewpoints and HEI revenue generation. Consider expectations that are coming from Finnish actors in the fields of education development and education export – how can these be balanced with what actually is beneficial and possible for us as HEIs? </a:t>
            </a:r>
          </a:p>
          <a:p>
            <a:pPr marL="342900" indent="-342900">
              <a:buAutoNum type="arabicPeriod"/>
            </a:pPr>
            <a:r>
              <a:rPr lang="en-US" sz="1800" b="1" dirty="0">
                <a:cs typeface="Arial"/>
              </a:rPr>
              <a:t>ETHICS AND INTERESTS. Ethical concerns versus national interests. </a:t>
            </a:r>
            <a:r>
              <a:rPr lang="en-US" sz="1800" dirty="0">
                <a:cs typeface="Arial"/>
              </a:rPr>
              <a:t>What kinds of modalities and practices are beneficial for mutual partnerships? What is a more appropriate framework for collaboration: </a:t>
            </a:r>
            <a:r>
              <a:rPr lang="en-US" sz="1800" dirty="0" err="1">
                <a:cs typeface="Arial"/>
              </a:rPr>
              <a:t>internationalisation</a:t>
            </a:r>
            <a:r>
              <a:rPr lang="en-US" sz="1800" dirty="0">
                <a:cs typeface="Arial"/>
              </a:rPr>
              <a:t> or education development?</a:t>
            </a:r>
          </a:p>
          <a:p>
            <a:pPr marL="342900" indent="-342900">
              <a:buAutoNum type="arabicPeriod"/>
            </a:pPr>
            <a:r>
              <a:rPr lang="en-US" sz="1800" b="1" dirty="0">
                <a:cs typeface="Arial"/>
              </a:rPr>
              <a:t>LEARNING CRISES </a:t>
            </a:r>
            <a:r>
              <a:rPr lang="en-US" sz="1800" dirty="0">
                <a:cs typeface="Arial"/>
              </a:rPr>
              <a:t>[this is a topic identified by the meeting]</a:t>
            </a:r>
            <a:r>
              <a:rPr lang="en-US" sz="1800" b="1" dirty="0">
                <a:cs typeface="Arial"/>
              </a:rPr>
              <a:t>. </a:t>
            </a:r>
            <a:r>
              <a:rPr lang="en-US" sz="1800" dirty="0">
                <a:cs typeface="Arial"/>
              </a:rPr>
              <a:t>Understanding Learning crises/SDG4 (local and global and Global South Global North)</a:t>
            </a:r>
            <a:br>
              <a:rPr lang="en-GB" sz="1800" dirty="0">
                <a:cs typeface="Arial"/>
              </a:rPr>
            </a:br>
            <a:br>
              <a:rPr lang="en-GB" b="1" dirty="0">
                <a:cs typeface="Arial"/>
              </a:rPr>
            </a:br>
            <a:endParaRPr lang="en-GB" dirty="0"/>
          </a:p>
          <a:p>
            <a:pPr marL="0" indent="0">
              <a:buNone/>
            </a:pPr>
            <a:endParaRPr lang="en-GB" dirty="0"/>
          </a:p>
          <a:p>
            <a:pPr>
              <a:buAutoNum type="arabicPeriod"/>
            </a:pPr>
            <a:endParaRPr lang="en-GB" dirty="0"/>
          </a:p>
          <a:p>
            <a:pPr marL="0" indent="0">
              <a:buNone/>
            </a:pPr>
            <a:endParaRPr lang="en-GB" dirty="0">
              <a:solidFill>
                <a:srgbClr val="00B86B"/>
              </a:solidFill>
            </a:endParaRPr>
          </a:p>
          <a:p>
            <a:pPr>
              <a:buAutoNum type="arabicPeriod"/>
            </a:pPr>
            <a:endParaRPr lang="en-GB" dirty="0"/>
          </a:p>
        </p:txBody>
      </p:sp>
    </p:spTree>
    <p:extLst>
      <p:ext uri="{BB962C8B-B14F-4D97-AF65-F5344CB8AC3E}">
        <p14:creationId xmlns:p14="http://schemas.microsoft.com/office/powerpoint/2010/main" val="326247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2E23C-DF73-8426-6B67-1394EDE67698}"/>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66B7BE6-469C-A775-FAD2-3605D99AFEAE}"/>
              </a:ext>
            </a:extLst>
          </p:cNvPr>
          <p:cNvSpPr>
            <a:spLocks noGrp="1"/>
          </p:cNvSpPr>
          <p:nvPr>
            <p:ph type="dt" sz="half" idx="10"/>
          </p:nvPr>
        </p:nvSpPr>
        <p:spPr/>
        <p:txBody>
          <a:bodyPr/>
          <a:lstStyle/>
          <a:p>
            <a:fld id="{7CA7FD40-FB32-4DDF-A66B-342163A7F1F4}" type="datetime1">
              <a:rPr lang="en-GB" smtClean="0"/>
              <a:t>25/01/2024</a:t>
            </a:fld>
            <a:endParaRPr lang="fi-FI"/>
          </a:p>
        </p:txBody>
      </p:sp>
      <p:sp>
        <p:nvSpPr>
          <p:cNvPr id="4" name="Slide Number Placeholder 3">
            <a:extLst>
              <a:ext uri="{FF2B5EF4-FFF2-40B4-BE49-F238E27FC236}">
                <a16:creationId xmlns:a16="http://schemas.microsoft.com/office/drawing/2014/main" id="{930A651D-3224-20B4-0048-485DA5DA9AB6}"/>
              </a:ext>
            </a:extLst>
          </p:cNvPr>
          <p:cNvSpPr>
            <a:spLocks noGrp="1"/>
          </p:cNvSpPr>
          <p:nvPr>
            <p:ph type="sldNum" sz="quarter" idx="12"/>
          </p:nvPr>
        </p:nvSpPr>
        <p:spPr/>
        <p:txBody>
          <a:bodyPr/>
          <a:lstStyle/>
          <a:p>
            <a:fld id="{C72CB9C3-DB46-DA41-83CB-EBBE11B2F479}" type="slidenum">
              <a:rPr lang="fi-FI" smtClean="0"/>
              <a:pPr/>
              <a:t>15</a:t>
            </a:fld>
            <a:endParaRPr lang="fi-FI"/>
          </a:p>
        </p:txBody>
      </p:sp>
      <p:sp>
        <p:nvSpPr>
          <p:cNvPr id="5" name="Title 4">
            <a:extLst>
              <a:ext uri="{FF2B5EF4-FFF2-40B4-BE49-F238E27FC236}">
                <a16:creationId xmlns:a16="http://schemas.microsoft.com/office/drawing/2014/main" id="{3EF870C8-A722-1FF1-86CF-2B209F3DDF87}"/>
              </a:ext>
            </a:extLst>
          </p:cNvPr>
          <p:cNvSpPr>
            <a:spLocks noGrp="1"/>
          </p:cNvSpPr>
          <p:nvPr>
            <p:ph type="title"/>
          </p:nvPr>
        </p:nvSpPr>
        <p:spPr>
          <a:xfrm>
            <a:off x="843600" y="160445"/>
            <a:ext cx="10504800" cy="885600"/>
          </a:xfrm>
        </p:spPr>
        <p:txBody>
          <a:bodyPr/>
          <a:lstStyle/>
          <a:p>
            <a:r>
              <a:rPr lang="fi-FI" dirty="0"/>
              <a:t>FOR MORE </a:t>
            </a:r>
            <a:r>
              <a:rPr lang="fi-FI" dirty="0" err="1"/>
              <a:t>InFORMATION</a:t>
            </a:r>
            <a:r>
              <a:rPr lang="fi-FI" dirty="0"/>
              <a:t>, KINDLY CONTACT:</a:t>
            </a:r>
            <a:endParaRPr lang="en-GB" dirty="0"/>
          </a:p>
        </p:txBody>
      </p:sp>
      <p:sp>
        <p:nvSpPr>
          <p:cNvPr id="6" name="TextBox 5">
            <a:extLst>
              <a:ext uri="{FF2B5EF4-FFF2-40B4-BE49-F238E27FC236}">
                <a16:creationId xmlns:a16="http://schemas.microsoft.com/office/drawing/2014/main" id="{45F44353-5831-8143-58AC-13326FD6E4B8}"/>
              </a:ext>
            </a:extLst>
          </p:cNvPr>
          <p:cNvSpPr txBox="1"/>
          <p:nvPr/>
        </p:nvSpPr>
        <p:spPr>
          <a:xfrm>
            <a:off x="1077393" y="1251615"/>
            <a:ext cx="9169923" cy="2416046"/>
          </a:xfrm>
          <a:prstGeom prst="rect">
            <a:avLst/>
          </a:prstGeom>
          <a:noFill/>
        </p:spPr>
        <p:txBody>
          <a:bodyPr wrap="square">
            <a:spAutoFit/>
          </a:bodyPr>
          <a:lstStyle/>
          <a:p>
            <a:pPr marL="471805" lvl="1" indent="-285750">
              <a:spcAft>
                <a:spcPts val="600"/>
              </a:spcAft>
              <a:buFont typeface="Arial" panose="020B0604020202020204" pitchFamily="34" charset="0"/>
              <a:buChar char="•"/>
            </a:pPr>
            <a:r>
              <a:rPr lang="en-GB" dirty="0">
                <a:solidFill>
                  <a:srgbClr val="002EA2"/>
                </a:solidFill>
                <a:cs typeface="Arial"/>
              </a:rPr>
              <a:t>Group 1 (Future Actor) Sai Väyrynen </a:t>
            </a:r>
            <a:r>
              <a:rPr lang="en-GB" dirty="0">
                <a:solidFill>
                  <a:srgbClr val="002EA2"/>
                </a:solidFill>
                <a:cs typeface="Arial"/>
                <a:hlinkClick r:id="rId2"/>
              </a:rPr>
              <a:t>sai.vayrynen@helsinki.fi</a:t>
            </a:r>
            <a:endParaRPr lang="en-GB" dirty="0">
              <a:solidFill>
                <a:srgbClr val="002EA2"/>
              </a:solidFill>
              <a:cs typeface="Arial"/>
            </a:endParaRPr>
          </a:p>
          <a:p>
            <a:pPr marL="471805" lvl="1" indent="-285750">
              <a:spcAft>
                <a:spcPts val="600"/>
              </a:spcAft>
              <a:buFont typeface="Arial" panose="020B0604020202020204" pitchFamily="34" charset="0"/>
              <a:buChar char="•"/>
            </a:pPr>
            <a:r>
              <a:rPr lang="en-GB" dirty="0">
                <a:solidFill>
                  <a:srgbClr val="002EA2"/>
                </a:solidFill>
                <a:cs typeface="Arial"/>
              </a:rPr>
              <a:t>Group 2 (Internationalisation) Maaria Manyando </a:t>
            </a:r>
            <a:r>
              <a:rPr lang="en-GB" dirty="0">
                <a:solidFill>
                  <a:srgbClr val="002EA2"/>
                </a:solidFill>
                <a:cs typeface="Arial"/>
                <a:hlinkClick r:id="rId3"/>
              </a:rPr>
              <a:t>maaria.Manyando@helsinki.fi</a:t>
            </a:r>
            <a:endParaRPr lang="en-GB" dirty="0">
              <a:solidFill>
                <a:srgbClr val="002EA2"/>
              </a:solidFill>
              <a:cs typeface="Arial"/>
            </a:endParaRPr>
          </a:p>
          <a:p>
            <a:pPr marL="471805" lvl="1" indent="-285750">
              <a:spcAft>
                <a:spcPts val="600"/>
              </a:spcAft>
              <a:buFont typeface="Arial" panose="020B0604020202020204" pitchFamily="34" charset="0"/>
              <a:buChar char="•"/>
            </a:pPr>
            <a:r>
              <a:rPr lang="en-GB" dirty="0">
                <a:solidFill>
                  <a:srgbClr val="002EA2"/>
                </a:solidFill>
                <a:cs typeface="Arial"/>
              </a:rPr>
              <a:t>Group 3 (Ethics and interests) Veera Virmasalo </a:t>
            </a:r>
            <a:r>
              <a:rPr lang="en-GB" dirty="0">
                <a:solidFill>
                  <a:srgbClr val="002EA2"/>
                </a:solidFill>
                <a:cs typeface="Arial"/>
                <a:hlinkClick r:id="rId4"/>
              </a:rPr>
              <a:t>veera.i.Virmasalo@jyu.fi</a:t>
            </a:r>
            <a:endParaRPr lang="en-GB" dirty="0">
              <a:solidFill>
                <a:srgbClr val="002EA2"/>
              </a:solidFill>
              <a:cs typeface="Arial"/>
            </a:endParaRPr>
          </a:p>
          <a:p>
            <a:pPr marL="471805" lvl="1" indent="-285750">
              <a:spcAft>
                <a:spcPts val="600"/>
              </a:spcAft>
              <a:buFont typeface="Arial" panose="020B0604020202020204" pitchFamily="34" charset="0"/>
              <a:buChar char="•"/>
            </a:pPr>
            <a:r>
              <a:rPr lang="en-GB" dirty="0">
                <a:solidFill>
                  <a:srgbClr val="002EA2"/>
                </a:solidFill>
                <a:cs typeface="Arial"/>
              </a:rPr>
              <a:t>Group 4 (Learning Crises/SDG4) Tea Kangasvieri </a:t>
            </a:r>
            <a:r>
              <a:rPr lang="en-GB" dirty="0">
                <a:solidFill>
                  <a:srgbClr val="002EA2"/>
                </a:solidFill>
                <a:cs typeface="Arial"/>
                <a:hlinkClick r:id="rId5"/>
              </a:rPr>
              <a:t>tea.s.m.Kangasvieri@jyu.fi</a:t>
            </a:r>
            <a:r>
              <a:rPr lang="en-GB" dirty="0">
                <a:solidFill>
                  <a:srgbClr val="002EA2"/>
                </a:solidFill>
                <a:cs typeface="Arial"/>
              </a:rPr>
              <a:t> </a:t>
            </a:r>
          </a:p>
          <a:p>
            <a:pPr marL="471805" lvl="1" indent="-285750">
              <a:spcAft>
                <a:spcPts val="600"/>
              </a:spcAft>
              <a:buFont typeface="Arial" panose="020B0604020202020204" pitchFamily="34" charset="0"/>
              <a:buChar char="•"/>
            </a:pPr>
            <a:endParaRPr lang="en-GB" dirty="0">
              <a:solidFill>
                <a:srgbClr val="002EA2"/>
              </a:solidFill>
              <a:cs typeface="Arial"/>
            </a:endParaRPr>
          </a:p>
          <a:p>
            <a:pPr>
              <a:spcAft>
                <a:spcPts val="600"/>
              </a:spcAft>
            </a:pPr>
            <a:br>
              <a:rPr lang="en-GB" dirty="0">
                <a:solidFill>
                  <a:srgbClr val="002EA2"/>
                </a:solidFill>
                <a:cs typeface="Arial"/>
              </a:rPr>
            </a:br>
            <a:endParaRPr lang="en-GB" dirty="0">
              <a:solidFill>
                <a:srgbClr val="002EA2"/>
              </a:solidFill>
              <a:cs typeface="Arial"/>
            </a:endParaRPr>
          </a:p>
        </p:txBody>
      </p:sp>
    </p:spTree>
    <p:extLst>
      <p:ext uri="{BB962C8B-B14F-4D97-AF65-F5344CB8AC3E}">
        <p14:creationId xmlns:p14="http://schemas.microsoft.com/office/powerpoint/2010/main" val="96197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10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68B92-E368-3461-76D1-32F3AC347D60}"/>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CB0CE426-3AF0-BBDE-E40E-270A618E6364}"/>
              </a:ext>
            </a:extLst>
          </p:cNvPr>
          <p:cNvSpPr>
            <a:spLocks noGrp="1"/>
          </p:cNvSpPr>
          <p:nvPr>
            <p:ph type="dt" sz="half" idx="10"/>
          </p:nvPr>
        </p:nvSpPr>
        <p:spPr/>
        <p:txBody>
          <a:bodyPr/>
          <a:lstStyle/>
          <a:p>
            <a:fld id="{CB1ED066-3775-4427-BE3E-FD09B7AC906A}" type="datetime1">
              <a:rPr lang="en-GB" smtClean="0"/>
              <a:t>25/01/2024</a:t>
            </a:fld>
            <a:endParaRPr lang="fi-FI"/>
          </a:p>
        </p:txBody>
      </p:sp>
      <p:sp>
        <p:nvSpPr>
          <p:cNvPr id="4" name="Footer Placeholder 3">
            <a:extLst>
              <a:ext uri="{FF2B5EF4-FFF2-40B4-BE49-F238E27FC236}">
                <a16:creationId xmlns:a16="http://schemas.microsoft.com/office/drawing/2014/main" id="{A5ECAB1B-52C2-4EA0-583E-2130907D1786}"/>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9858DF77-8611-C558-FE7D-2169607EEFFD}"/>
              </a:ext>
            </a:extLst>
          </p:cNvPr>
          <p:cNvSpPr>
            <a:spLocks noGrp="1"/>
          </p:cNvSpPr>
          <p:nvPr>
            <p:ph type="sldNum" sz="quarter" idx="12"/>
          </p:nvPr>
        </p:nvSpPr>
        <p:spPr/>
        <p:txBody>
          <a:bodyPr/>
          <a:lstStyle/>
          <a:p>
            <a:fld id="{C72CB9C3-DB46-DA41-83CB-EBBE11B2F479}" type="slidenum">
              <a:rPr lang="fi-FI" dirty="0" smtClean="0"/>
              <a:pPr/>
              <a:t>2</a:t>
            </a:fld>
            <a:endParaRPr lang="fi-FI"/>
          </a:p>
        </p:txBody>
      </p:sp>
      <p:sp>
        <p:nvSpPr>
          <p:cNvPr id="7" name="Title 6">
            <a:extLst>
              <a:ext uri="{FF2B5EF4-FFF2-40B4-BE49-F238E27FC236}">
                <a16:creationId xmlns:a16="http://schemas.microsoft.com/office/drawing/2014/main" id="{EA1BF145-4DD1-CB4C-1FC8-246124D063A8}"/>
              </a:ext>
            </a:extLst>
          </p:cNvPr>
          <p:cNvSpPr>
            <a:spLocks noGrp="1"/>
          </p:cNvSpPr>
          <p:nvPr>
            <p:ph type="ctrTitle"/>
          </p:nvPr>
        </p:nvSpPr>
        <p:spPr/>
        <p:txBody>
          <a:bodyPr/>
          <a:lstStyle/>
          <a:p>
            <a:r>
              <a:rPr lang="fi-FI" dirty="0">
                <a:cs typeface="Arial"/>
              </a:rPr>
              <a:t>BACKGROUND </a:t>
            </a:r>
            <a:endParaRPr lang="fi-FI" dirty="0"/>
          </a:p>
        </p:txBody>
      </p:sp>
      <p:sp>
        <p:nvSpPr>
          <p:cNvPr id="8" name="Content Placeholder 7">
            <a:extLst>
              <a:ext uri="{FF2B5EF4-FFF2-40B4-BE49-F238E27FC236}">
                <a16:creationId xmlns:a16="http://schemas.microsoft.com/office/drawing/2014/main" id="{0F6987B1-FC76-2214-B5B0-BBC736F29D05}"/>
              </a:ext>
            </a:extLst>
          </p:cNvPr>
          <p:cNvSpPr>
            <a:spLocks noGrp="1"/>
          </p:cNvSpPr>
          <p:nvPr>
            <p:ph idx="1"/>
          </p:nvPr>
        </p:nvSpPr>
        <p:spPr/>
        <p:txBody>
          <a:bodyPr vert="horz" lIns="91440" tIns="45720" rIns="91440" bIns="45720" rtlCol="0" anchor="t">
            <a:noAutofit/>
          </a:bodyPr>
          <a:lstStyle/>
          <a:p>
            <a:pPr marL="0" indent="0">
              <a:buNone/>
            </a:pPr>
            <a:r>
              <a:rPr lang="en-GB" b="1" dirty="0">
                <a:cs typeface="Arial"/>
              </a:rPr>
              <a:t>On GINTL Lessons Learned </a:t>
            </a:r>
            <a:endParaRPr lang="en-GB" b="1" dirty="0"/>
          </a:p>
        </p:txBody>
      </p:sp>
    </p:spTree>
    <p:extLst>
      <p:ext uri="{BB962C8B-B14F-4D97-AF65-F5344CB8AC3E}">
        <p14:creationId xmlns:p14="http://schemas.microsoft.com/office/powerpoint/2010/main" val="174364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AA02D4-A38E-6D71-61EB-7D442A1FBCE8}"/>
              </a:ext>
            </a:extLst>
          </p:cNvPr>
          <p:cNvSpPr>
            <a:spLocks noGrp="1"/>
          </p:cNvSpPr>
          <p:nvPr>
            <p:ph type="title"/>
          </p:nvPr>
        </p:nvSpPr>
        <p:spPr>
          <a:xfrm>
            <a:off x="709057" y="-19460"/>
            <a:ext cx="10504800" cy="885600"/>
          </a:xfrm>
        </p:spPr>
        <p:txBody>
          <a:bodyPr/>
          <a:lstStyle/>
          <a:p>
            <a:r>
              <a:rPr lang="en-GB"/>
              <a:t>HOW WE SEE GINTL LESSONS LEARNED</a:t>
            </a:r>
          </a:p>
        </p:txBody>
      </p:sp>
      <p:graphicFrame>
        <p:nvGraphicFramePr>
          <p:cNvPr id="7" name="Table 11">
            <a:extLst>
              <a:ext uri="{FF2B5EF4-FFF2-40B4-BE49-F238E27FC236}">
                <a16:creationId xmlns:a16="http://schemas.microsoft.com/office/drawing/2014/main" id="{A033FBAB-B586-A2CD-86D0-67D8F1B02E81}"/>
              </a:ext>
            </a:extLst>
          </p:cNvPr>
          <p:cNvGraphicFramePr>
            <a:graphicFrameLocks noGrp="1"/>
          </p:cNvGraphicFramePr>
          <p:nvPr>
            <p:extLst>
              <p:ext uri="{D42A27DB-BD31-4B8C-83A1-F6EECF244321}">
                <p14:modId xmlns:p14="http://schemas.microsoft.com/office/powerpoint/2010/main" val="3042830217"/>
              </p:ext>
            </p:extLst>
          </p:nvPr>
        </p:nvGraphicFramePr>
        <p:xfrm>
          <a:off x="811656" y="866140"/>
          <a:ext cx="10504800" cy="4851400"/>
        </p:xfrm>
        <a:graphic>
          <a:graphicData uri="http://schemas.openxmlformats.org/drawingml/2006/table">
            <a:tbl>
              <a:tblPr firstRow="1" bandRow="1">
                <a:tableStyleId>{93296810-A885-4BE3-A3E7-6D5BEEA58F35}</a:tableStyleId>
              </a:tblPr>
              <a:tblGrid>
                <a:gridCol w="5252400">
                  <a:extLst>
                    <a:ext uri="{9D8B030D-6E8A-4147-A177-3AD203B41FA5}">
                      <a16:colId xmlns:a16="http://schemas.microsoft.com/office/drawing/2014/main" val="1085830120"/>
                    </a:ext>
                  </a:extLst>
                </a:gridCol>
                <a:gridCol w="5252400">
                  <a:extLst>
                    <a:ext uri="{9D8B030D-6E8A-4147-A177-3AD203B41FA5}">
                      <a16:colId xmlns:a16="http://schemas.microsoft.com/office/drawing/2014/main" val="486001958"/>
                    </a:ext>
                  </a:extLst>
                </a:gridCol>
              </a:tblGrid>
              <a:tr h="370840">
                <a:tc>
                  <a:txBody>
                    <a:bodyPr/>
                    <a:lstStyle/>
                    <a:p>
                      <a:r>
                        <a:rPr lang="en-GB" b="1" noProof="0">
                          <a:solidFill>
                            <a:schemeClr val="tx2">
                              <a:lumMod val="20000"/>
                              <a:lumOff val="80000"/>
                            </a:schemeClr>
                          </a:solidFill>
                        </a:rPr>
                        <a:t>What are they not</a:t>
                      </a:r>
                    </a:p>
                  </a:txBody>
                  <a:tcPr>
                    <a:lnL w="12700" cap="flat" cmpd="sng" algn="ctr">
                      <a:solidFill>
                        <a:srgbClr val="002EA2"/>
                      </a:solidFill>
                      <a:prstDash val="solid"/>
                      <a:round/>
                      <a:headEnd type="none" w="med" len="med"/>
                      <a:tailEnd type="none" w="med" len="med"/>
                    </a:lnL>
                    <a:lnR w="12700" cap="flat" cmpd="sng" algn="ctr">
                      <a:solidFill>
                        <a:srgbClr val="002EA2"/>
                      </a:solidFill>
                      <a:prstDash val="solid"/>
                      <a:round/>
                      <a:headEnd type="none" w="med" len="med"/>
                      <a:tailEnd type="none" w="med" len="med"/>
                    </a:lnR>
                    <a:lnT w="12700" cap="flat" cmpd="sng" algn="ctr">
                      <a:solidFill>
                        <a:srgbClr val="002EA2"/>
                      </a:solidFill>
                      <a:prstDash val="solid"/>
                      <a:round/>
                      <a:headEnd type="none" w="med" len="med"/>
                      <a:tailEnd type="none" w="med" len="med"/>
                    </a:lnT>
                    <a:lnB w="12700" cap="flat" cmpd="sng" algn="ctr">
                      <a:solidFill>
                        <a:srgbClr val="002EA2"/>
                      </a:solidFill>
                      <a:prstDash val="solid"/>
                      <a:round/>
                      <a:headEnd type="none" w="med" len="med"/>
                      <a:tailEnd type="none" w="med" len="med"/>
                    </a:lnB>
                    <a:solidFill>
                      <a:schemeClr val="tx2"/>
                    </a:solidFill>
                  </a:tcPr>
                </a:tc>
                <a:tc>
                  <a:txBody>
                    <a:bodyPr/>
                    <a:lstStyle/>
                    <a:p>
                      <a:r>
                        <a:rPr lang="en-GB" b="1" noProof="0">
                          <a:solidFill>
                            <a:schemeClr val="bg1"/>
                          </a:solidFill>
                        </a:rPr>
                        <a:t>What are they </a:t>
                      </a:r>
                    </a:p>
                  </a:txBody>
                  <a:tcPr>
                    <a:lnL w="12700" cap="flat" cmpd="sng" algn="ctr">
                      <a:solidFill>
                        <a:srgbClr val="002EA2"/>
                      </a:solidFill>
                      <a:prstDash val="solid"/>
                      <a:round/>
                      <a:headEnd type="none" w="med" len="med"/>
                      <a:tailEnd type="none" w="med" len="med"/>
                    </a:lnL>
                    <a:lnR w="12700" cap="flat" cmpd="sng" algn="ctr">
                      <a:solidFill>
                        <a:srgbClr val="002EA2"/>
                      </a:solidFill>
                      <a:prstDash val="solid"/>
                      <a:round/>
                      <a:headEnd type="none" w="med" len="med"/>
                      <a:tailEnd type="none" w="med" len="med"/>
                    </a:lnR>
                    <a:lnT w="12700" cap="flat" cmpd="sng" algn="ctr">
                      <a:solidFill>
                        <a:srgbClr val="002EA2"/>
                      </a:solidFill>
                      <a:prstDash val="solid"/>
                      <a:round/>
                      <a:headEnd type="none" w="med" len="med"/>
                      <a:tailEnd type="none" w="med" len="med"/>
                    </a:lnT>
                    <a:lnB w="12700" cap="flat" cmpd="sng" algn="ctr">
                      <a:solidFill>
                        <a:srgbClr val="002EA2"/>
                      </a:solidFill>
                      <a:prstDash val="solid"/>
                      <a:round/>
                      <a:headEnd type="none" w="med" len="med"/>
                      <a:tailEnd type="none" w="med" len="med"/>
                    </a:lnB>
                    <a:solidFill>
                      <a:schemeClr val="tx2"/>
                    </a:solidFill>
                  </a:tcPr>
                </a:tc>
                <a:extLst>
                  <a:ext uri="{0D108BD9-81ED-4DB2-BD59-A6C34878D82A}">
                    <a16:rowId xmlns:a16="http://schemas.microsoft.com/office/drawing/2014/main" val="1718114696"/>
                  </a:ext>
                </a:extLst>
              </a:tr>
              <a:tr h="370840">
                <a:tc>
                  <a:txBody>
                    <a:bodyPr/>
                    <a:lstStyle/>
                    <a:p>
                      <a:r>
                        <a:rPr lang="en-GB" b="1" noProof="0">
                          <a:solidFill>
                            <a:schemeClr val="tx2">
                              <a:lumMod val="40000"/>
                              <a:lumOff val="60000"/>
                            </a:schemeClr>
                          </a:solidFill>
                        </a:rPr>
                        <a:t>TYPES OF QUESTION(S) ANSWERED. </a:t>
                      </a:r>
                      <a:r>
                        <a:rPr lang="en-GB" b="0" noProof="0">
                          <a:solidFill>
                            <a:schemeClr val="tx2">
                              <a:lumMod val="40000"/>
                              <a:lumOff val="60000"/>
                            </a:schemeClr>
                          </a:solidFill>
                        </a:rPr>
                        <a:t>”How did GINTL do”, ”what works and what not”, “what is the best way to…”</a:t>
                      </a:r>
                    </a:p>
                  </a:txBody>
                  <a:tcPr>
                    <a:lnL w="12700" cap="flat" cmpd="sng" algn="ctr">
                      <a:solidFill>
                        <a:srgbClr val="002EA2"/>
                      </a:solidFill>
                      <a:prstDash val="solid"/>
                      <a:round/>
                      <a:headEnd type="none" w="med" len="med"/>
                      <a:tailEnd type="none" w="med" len="med"/>
                    </a:lnL>
                    <a:lnR w="12700" cap="flat" cmpd="sng" algn="ctr">
                      <a:solidFill>
                        <a:srgbClr val="002EA2"/>
                      </a:solidFill>
                      <a:prstDash val="solid"/>
                      <a:round/>
                      <a:headEnd type="none" w="med" len="med"/>
                      <a:tailEnd type="none" w="med" len="med"/>
                    </a:lnR>
                    <a:lnT w="12700" cap="flat" cmpd="sng" algn="ctr">
                      <a:solidFill>
                        <a:srgbClr val="002EA2"/>
                      </a:solidFill>
                      <a:prstDash val="solid"/>
                      <a:round/>
                      <a:headEnd type="none" w="med" len="med"/>
                      <a:tailEnd type="none" w="med" len="med"/>
                    </a:lnT>
                    <a:lnB w="12700" cap="flat" cmpd="sng" algn="ctr">
                      <a:solidFill>
                        <a:srgbClr val="002EA2"/>
                      </a:solidFill>
                      <a:prstDash val="solid"/>
                      <a:round/>
                      <a:headEnd type="none" w="med" len="med"/>
                      <a:tailEnd type="none" w="med" len="med"/>
                    </a:lnB>
                  </a:tcPr>
                </a:tc>
                <a:tc>
                  <a:txBody>
                    <a:bodyPr/>
                    <a:lstStyle/>
                    <a:p>
                      <a:r>
                        <a:rPr lang="en-GB" b="1" noProof="0">
                          <a:solidFill>
                            <a:srgbClr val="002EA2"/>
                          </a:solidFill>
                        </a:rPr>
                        <a:t>TYPES OF QUESTIONS ANSWERED</a:t>
                      </a:r>
                      <a:r>
                        <a:rPr lang="en-GB" b="0" noProof="0">
                          <a:solidFill>
                            <a:srgbClr val="002EA2"/>
                          </a:solidFill>
                        </a:rPr>
                        <a:t>: What have we learned / realised that could be useful for those doing something similar in the future? (Useful for coordinators, funders, policymakers, implementers of activities.)</a:t>
                      </a:r>
                    </a:p>
                  </a:txBody>
                  <a:tcPr>
                    <a:lnL w="12700" cap="flat" cmpd="sng" algn="ctr">
                      <a:solidFill>
                        <a:srgbClr val="002EA2"/>
                      </a:solidFill>
                      <a:prstDash val="solid"/>
                      <a:round/>
                      <a:headEnd type="none" w="med" len="med"/>
                      <a:tailEnd type="none" w="med" len="med"/>
                    </a:lnL>
                    <a:lnR w="12700" cap="flat" cmpd="sng" algn="ctr">
                      <a:solidFill>
                        <a:srgbClr val="002EA2"/>
                      </a:solidFill>
                      <a:prstDash val="solid"/>
                      <a:round/>
                      <a:headEnd type="none" w="med" len="med"/>
                      <a:tailEnd type="none" w="med" len="med"/>
                    </a:lnR>
                    <a:lnT w="12700" cap="flat" cmpd="sng" algn="ctr">
                      <a:solidFill>
                        <a:srgbClr val="002EA2"/>
                      </a:solidFill>
                      <a:prstDash val="solid"/>
                      <a:round/>
                      <a:headEnd type="none" w="med" len="med"/>
                      <a:tailEnd type="none" w="med" len="med"/>
                    </a:lnT>
                    <a:lnB w="12700" cap="flat" cmpd="sng" algn="ctr">
                      <a:solidFill>
                        <a:srgbClr val="002EA2"/>
                      </a:solidFill>
                      <a:prstDash val="solid"/>
                      <a:round/>
                      <a:headEnd type="none" w="med" len="med"/>
                      <a:tailEnd type="none" w="med" len="med"/>
                    </a:lnB>
                  </a:tcPr>
                </a:tc>
                <a:extLst>
                  <a:ext uri="{0D108BD9-81ED-4DB2-BD59-A6C34878D82A}">
                    <a16:rowId xmlns:a16="http://schemas.microsoft.com/office/drawing/2014/main" val="1050774216"/>
                  </a:ext>
                </a:extLst>
              </a:tr>
              <a:tr h="370840">
                <a:tc>
                  <a:txBody>
                    <a:bodyPr/>
                    <a:lstStyle/>
                    <a:p>
                      <a:r>
                        <a:rPr lang="en-GB" b="1" noProof="0">
                          <a:solidFill>
                            <a:schemeClr val="tx2">
                              <a:lumMod val="40000"/>
                              <a:lumOff val="60000"/>
                            </a:schemeClr>
                          </a:solidFill>
                        </a:rPr>
                        <a:t>DATA FROM. </a:t>
                      </a:r>
                      <a:r>
                        <a:rPr lang="en-GB" b="0" noProof="0">
                          <a:solidFill>
                            <a:schemeClr val="tx2">
                              <a:lumMod val="40000"/>
                              <a:lumOff val="60000"/>
                            </a:schemeClr>
                          </a:solidFill>
                        </a:rPr>
                        <a:t>Rigorous research, extensive consultations with stakeholders </a:t>
                      </a:r>
                    </a:p>
                  </a:txBody>
                  <a:tcPr>
                    <a:lnL w="12700" cap="flat" cmpd="sng" algn="ctr">
                      <a:solidFill>
                        <a:srgbClr val="002EA2"/>
                      </a:solidFill>
                      <a:prstDash val="solid"/>
                      <a:round/>
                      <a:headEnd type="none" w="med" len="med"/>
                      <a:tailEnd type="none" w="med" len="med"/>
                    </a:lnL>
                    <a:lnR w="12700" cap="flat" cmpd="sng" algn="ctr">
                      <a:solidFill>
                        <a:srgbClr val="002EA2"/>
                      </a:solidFill>
                      <a:prstDash val="solid"/>
                      <a:round/>
                      <a:headEnd type="none" w="med" len="med"/>
                      <a:tailEnd type="none" w="med" len="med"/>
                    </a:lnR>
                    <a:lnT w="12700" cap="flat" cmpd="sng" algn="ctr">
                      <a:solidFill>
                        <a:srgbClr val="002EA2"/>
                      </a:solidFill>
                      <a:prstDash val="solid"/>
                      <a:round/>
                      <a:headEnd type="none" w="med" len="med"/>
                      <a:tailEnd type="none" w="med" len="med"/>
                    </a:lnT>
                    <a:lnB w="12700" cap="flat" cmpd="sng" algn="ctr">
                      <a:solidFill>
                        <a:srgbClr val="002EA2"/>
                      </a:solidFill>
                      <a:prstDash val="solid"/>
                      <a:round/>
                      <a:headEnd type="none" w="med" len="med"/>
                      <a:tailEnd type="none" w="med" len="med"/>
                    </a:lnB>
                  </a:tcPr>
                </a:tc>
                <a:tc>
                  <a:txBody>
                    <a:bodyPr/>
                    <a:lstStyle/>
                    <a:p>
                      <a:r>
                        <a:rPr lang="en-GB" b="1" noProof="0">
                          <a:solidFill>
                            <a:srgbClr val="002EA2"/>
                          </a:solidFill>
                        </a:rPr>
                        <a:t>DATA FROM. </a:t>
                      </a:r>
                      <a:r>
                        <a:rPr lang="en-GB" b="0" noProof="0">
                          <a:solidFill>
                            <a:srgbClr val="002EA2"/>
                          </a:solidFill>
                        </a:rPr>
                        <a:t> Self- and stakeholder reflection of actual, lived experiences during GINTL.</a:t>
                      </a:r>
                    </a:p>
                    <a:p>
                      <a:endParaRPr lang="en-GB" b="0" noProof="0">
                        <a:solidFill>
                          <a:srgbClr val="002EA2"/>
                        </a:solidFill>
                      </a:endParaRPr>
                    </a:p>
                  </a:txBody>
                  <a:tcPr>
                    <a:lnL w="12700" cap="flat" cmpd="sng" algn="ctr">
                      <a:solidFill>
                        <a:srgbClr val="002EA2"/>
                      </a:solidFill>
                      <a:prstDash val="solid"/>
                      <a:round/>
                      <a:headEnd type="none" w="med" len="med"/>
                      <a:tailEnd type="none" w="med" len="med"/>
                    </a:lnL>
                    <a:lnR w="12700" cap="flat" cmpd="sng" algn="ctr">
                      <a:solidFill>
                        <a:srgbClr val="002EA2"/>
                      </a:solidFill>
                      <a:prstDash val="solid"/>
                      <a:round/>
                      <a:headEnd type="none" w="med" len="med"/>
                      <a:tailEnd type="none" w="med" len="med"/>
                    </a:lnR>
                    <a:lnT w="12700" cap="flat" cmpd="sng" algn="ctr">
                      <a:solidFill>
                        <a:srgbClr val="002EA2"/>
                      </a:solidFill>
                      <a:prstDash val="solid"/>
                      <a:round/>
                      <a:headEnd type="none" w="med" len="med"/>
                      <a:tailEnd type="none" w="med" len="med"/>
                    </a:lnT>
                    <a:lnB w="12700" cap="flat" cmpd="sng" algn="ctr">
                      <a:solidFill>
                        <a:srgbClr val="002EA2"/>
                      </a:solidFill>
                      <a:prstDash val="solid"/>
                      <a:round/>
                      <a:headEnd type="none" w="med" len="med"/>
                      <a:tailEnd type="none" w="med" len="med"/>
                    </a:lnB>
                  </a:tcPr>
                </a:tc>
                <a:extLst>
                  <a:ext uri="{0D108BD9-81ED-4DB2-BD59-A6C34878D82A}">
                    <a16:rowId xmlns:a16="http://schemas.microsoft.com/office/drawing/2014/main" val="4240978328"/>
                  </a:ext>
                </a:extLst>
              </a:tr>
              <a:tr h="370840">
                <a:tc>
                  <a:txBody>
                    <a:bodyPr/>
                    <a:lstStyle/>
                    <a:p>
                      <a:r>
                        <a:rPr lang="en-GB" b="1" noProof="0">
                          <a:solidFill>
                            <a:schemeClr val="tx2">
                              <a:lumMod val="40000"/>
                              <a:lumOff val="60000"/>
                            </a:schemeClr>
                          </a:solidFill>
                        </a:rPr>
                        <a:t>TOPIC. </a:t>
                      </a:r>
                      <a:r>
                        <a:rPr lang="en-GB" b="0" noProof="0">
                          <a:solidFill>
                            <a:schemeClr val="tx2">
                              <a:lumMod val="40000"/>
                              <a:lumOff val="60000"/>
                            </a:schemeClr>
                          </a:solidFill>
                        </a:rPr>
                        <a:t>International collaboration in general.</a:t>
                      </a:r>
                    </a:p>
                    <a:p>
                      <a:endParaRPr lang="en-GB" b="0" noProof="0">
                        <a:solidFill>
                          <a:schemeClr val="tx2">
                            <a:lumMod val="40000"/>
                            <a:lumOff val="60000"/>
                          </a:schemeClr>
                        </a:solidFill>
                      </a:endParaRPr>
                    </a:p>
                  </a:txBody>
                  <a:tcPr>
                    <a:lnL w="12700" cap="flat" cmpd="sng" algn="ctr">
                      <a:solidFill>
                        <a:srgbClr val="002EA2"/>
                      </a:solidFill>
                      <a:prstDash val="solid"/>
                      <a:round/>
                      <a:headEnd type="none" w="med" len="med"/>
                      <a:tailEnd type="none" w="med" len="med"/>
                    </a:lnL>
                    <a:lnR w="12700" cap="flat" cmpd="sng" algn="ctr">
                      <a:solidFill>
                        <a:srgbClr val="002EA2"/>
                      </a:solidFill>
                      <a:prstDash val="solid"/>
                      <a:round/>
                      <a:headEnd type="none" w="med" len="med"/>
                      <a:tailEnd type="none" w="med" len="med"/>
                    </a:lnR>
                    <a:lnT w="12700" cap="flat" cmpd="sng" algn="ctr">
                      <a:solidFill>
                        <a:srgbClr val="002EA2"/>
                      </a:solidFill>
                      <a:prstDash val="solid"/>
                      <a:round/>
                      <a:headEnd type="none" w="med" len="med"/>
                      <a:tailEnd type="none" w="med" len="med"/>
                    </a:lnT>
                    <a:lnB w="12700" cap="flat" cmpd="sng" algn="ctr">
                      <a:solidFill>
                        <a:srgbClr val="002EA2"/>
                      </a:solidFill>
                      <a:prstDash val="solid"/>
                      <a:round/>
                      <a:headEnd type="none" w="med" len="med"/>
                      <a:tailEnd type="none" w="med" len="med"/>
                    </a:lnB>
                  </a:tcPr>
                </a:tc>
                <a:tc>
                  <a:txBody>
                    <a:bodyPr/>
                    <a:lstStyle/>
                    <a:p>
                      <a:r>
                        <a:rPr lang="en-GB" b="1" noProof="0">
                          <a:solidFill>
                            <a:srgbClr val="002EA2"/>
                          </a:solidFill>
                        </a:rPr>
                        <a:t>TOPIC. </a:t>
                      </a:r>
                      <a:r>
                        <a:rPr lang="en-GB" b="0" noProof="0">
                          <a:solidFill>
                            <a:srgbClr val="002EA2"/>
                          </a:solidFill>
                        </a:rPr>
                        <a:t>Focus on Finnish HEIs as actors in international collaborations, specifically in the field of education sciences / teaching and learning. </a:t>
                      </a:r>
                    </a:p>
                    <a:p>
                      <a:endParaRPr lang="en-GB" b="0" noProof="0">
                        <a:solidFill>
                          <a:srgbClr val="002EA2"/>
                        </a:solidFill>
                      </a:endParaRPr>
                    </a:p>
                  </a:txBody>
                  <a:tcPr>
                    <a:lnL w="12700" cap="flat" cmpd="sng" algn="ctr">
                      <a:solidFill>
                        <a:srgbClr val="002EA2"/>
                      </a:solidFill>
                      <a:prstDash val="solid"/>
                      <a:round/>
                      <a:headEnd type="none" w="med" len="med"/>
                      <a:tailEnd type="none" w="med" len="med"/>
                    </a:lnL>
                    <a:lnR w="12700" cap="flat" cmpd="sng" algn="ctr">
                      <a:solidFill>
                        <a:srgbClr val="002EA2"/>
                      </a:solidFill>
                      <a:prstDash val="solid"/>
                      <a:round/>
                      <a:headEnd type="none" w="med" len="med"/>
                      <a:tailEnd type="none" w="med" len="med"/>
                    </a:lnR>
                    <a:lnT w="12700" cap="flat" cmpd="sng" algn="ctr">
                      <a:solidFill>
                        <a:srgbClr val="002EA2"/>
                      </a:solidFill>
                      <a:prstDash val="solid"/>
                      <a:round/>
                      <a:headEnd type="none" w="med" len="med"/>
                      <a:tailEnd type="none" w="med" len="med"/>
                    </a:lnT>
                    <a:lnB w="12700" cap="flat" cmpd="sng" algn="ctr">
                      <a:solidFill>
                        <a:srgbClr val="002EA2"/>
                      </a:solidFill>
                      <a:prstDash val="solid"/>
                      <a:round/>
                      <a:headEnd type="none" w="med" len="med"/>
                      <a:tailEnd type="none" w="med" len="med"/>
                    </a:lnB>
                  </a:tcPr>
                </a:tc>
                <a:extLst>
                  <a:ext uri="{0D108BD9-81ED-4DB2-BD59-A6C34878D82A}">
                    <a16:rowId xmlns:a16="http://schemas.microsoft.com/office/drawing/2014/main" val="1227776420"/>
                  </a:ext>
                </a:extLst>
              </a:tr>
              <a:tr h="370840">
                <a:tc>
                  <a:txBody>
                    <a:bodyPr/>
                    <a:lstStyle/>
                    <a:p>
                      <a:r>
                        <a:rPr lang="en-GB" b="1" noProof="0">
                          <a:solidFill>
                            <a:schemeClr val="tx2">
                              <a:lumMod val="40000"/>
                              <a:lumOff val="60000"/>
                            </a:schemeClr>
                          </a:solidFill>
                        </a:rPr>
                        <a:t>USES. </a:t>
                      </a:r>
                      <a:r>
                        <a:rPr lang="en-GB" b="0" noProof="0">
                          <a:solidFill>
                            <a:schemeClr val="tx2">
                              <a:lumMod val="40000"/>
                              <a:lumOff val="60000"/>
                            </a:schemeClr>
                          </a:solidFill>
                        </a:rPr>
                        <a:t>Formal evaluation for evidence-based programming; internal use only.</a:t>
                      </a:r>
                    </a:p>
                  </a:txBody>
                  <a:tcPr>
                    <a:lnL w="12700" cap="flat" cmpd="sng" algn="ctr">
                      <a:solidFill>
                        <a:srgbClr val="002EA2"/>
                      </a:solidFill>
                      <a:prstDash val="solid"/>
                      <a:round/>
                      <a:headEnd type="none" w="med" len="med"/>
                      <a:tailEnd type="none" w="med" len="med"/>
                    </a:lnL>
                    <a:lnR w="12700" cap="flat" cmpd="sng" algn="ctr">
                      <a:solidFill>
                        <a:srgbClr val="002EA2"/>
                      </a:solidFill>
                      <a:prstDash val="solid"/>
                      <a:round/>
                      <a:headEnd type="none" w="med" len="med"/>
                      <a:tailEnd type="none" w="med" len="med"/>
                    </a:lnR>
                    <a:lnT w="12700" cap="flat" cmpd="sng" algn="ctr">
                      <a:solidFill>
                        <a:srgbClr val="002EA2"/>
                      </a:solidFill>
                      <a:prstDash val="solid"/>
                      <a:round/>
                      <a:headEnd type="none" w="med" len="med"/>
                      <a:tailEnd type="none" w="med" len="med"/>
                    </a:lnT>
                    <a:lnB w="12700" cap="flat" cmpd="sng" algn="ctr">
                      <a:solidFill>
                        <a:srgbClr val="002EA2"/>
                      </a:solidFill>
                      <a:prstDash val="solid"/>
                      <a:round/>
                      <a:headEnd type="none" w="med" len="med"/>
                      <a:tailEnd type="none" w="med" len="med"/>
                    </a:lnB>
                  </a:tcPr>
                </a:tc>
                <a:tc>
                  <a:txBody>
                    <a:bodyPr/>
                    <a:lstStyle/>
                    <a:p>
                      <a:r>
                        <a:rPr lang="en-GB" b="1" noProof="0">
                          <a:solidFill>
                            <a:srgbClr val="002EA2"/>
                          </a:solidFill>
                        </a:rPr>
                        <a:t>USES. </a:t>
                      </a:r>
                      <a:r>
                        <a:rPr lang="en-GB" b="0" noProof="0">
                          <a:solidFill>
                            <a:srgbClr val="002EA2"/>
                          </a:solidFill>
                        </a:rPr>
                        <a:t>Inform future work; generate understanding among stakeholders; advocate for continued funding for something similar</a:t>
                      </a:r>
                    </a:p>
                  </a:txBody>
                  <a:tcPr>
                    <a:lnL w="12700" cap="flat" cmpd="sng" algn="ctr">
                      <a:solidFill>
                        <a:srgbClr val="002EA2"/>
                      </a:solidFill>
                      <a:prstDash val="solid"/>
                      <a:round/>
                      <a:headEnd type="none" w="med" len="med"/>
                      <a:tailEnd type="none" w="med" len="med"/>
                    </a:lnL>
                    <a:lnR w="12700" cap="flat" cmpd="sng" algn="ctr">
                      <a:solidFill>
                        <a:srgbClr val="002EA2"/>
                      </a:solidFill>
                      <a:prstDash val="solid"/>
                      <a:round/>
                      <a:headEnd type="none" w="med" len="med"/>
                      <a:tailEnd type="none" w="med" len="med"/>
                    </a:lnR>
                    <a:lnT w="12700" cap="flat" cmpd="sng" algn="ctr">
                      <a:solidFill>
                        <a:srgbClr val="002EA2"/>
                      </a:solidFill>
                      <a:prstDash val="solid"/>
                      <a:round/>
                      <a:headEnd type="none" w="med" len="med"/>
                      <a:tailEnd type="none" w="med" len="med"/>
                    </a:lnT>
                    <a:lnB w="12700" cap="flat" cmpd="sng" algn="ctr">
                      <a:solidFill>
                        <a:srgbClr val="002EA2"/>
                      </a:solidFill>
                      <a:prstDash val="solid"/>
                      <a:round/>
                      <a:headEnd type="none" w="med" len="med"/>
                      <a:tailEnd type="none" w="med" len="med"/>
                    </a:lnB>
                  </a:tcPr>
                </a:tc>
                <a:extLst>
                  <a:ext uri="{0D108BD9-81ED-4DB2-BD59-A6C34878D82A}">
                    <a16:rowId xmlns:a16="http://schemas.microsoft.com/office/drawing/2014/main" val="3015837850"/>
                  </a:ext>
                </a:extLst>
              </a:tr>
            </a:tbl>
          </a:graphicData>
        </a:graphic>
      </p:graphicFrame>
    </p:spTree>
    <p:extLst>
      <p:ext uri="{BB962C8B-B14F-4D97-AF65-F5344CB8AC3E}">
        <p14:creationId xmlns:p14="http://schemas.microsoft.com/office/powerpoint/2010/main" val="325884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F6DB7-91FD-990F-8E0B-1944E5331A5C}"/>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F6CF815-5648-6745-E46D-B4CA82904B81}"/>
              </a:ext>
            </a:extLst>
          </p:cNvPr>
          <p:cNvSpPr>
            <a:spLocks noGrp="1"/>
          </p:cNvSpPr>
          <p:nvPr>
            <p:ph type="dt" sz="half" idx="10"/>
          </p:nvPr>
        </p:nvSpPr>
        <p:spPr/>
        <p:txBody>
          <a:bodyPr/>
          <a:lstStyle/>
          <a:p>
            <a:fld id="{7CA7FD40-FB32-4DDF-A66B-342163A7F1F4}" type="datetime1">
              <a:rPr lang="en-GB" smtClean="0"/>
              <a:t>25/01/2024</a:t>
            </a:fld>
            <a:endParaRPr lang="fi-FI"/>
          </a:p>
        </p:txBody>
      </p:sp>
      <p:sp>
        <p:nvSpPr>
          <p:cNvPr id="4" name="Slide Number Placeholder 3">
            <a:extLst>
              <a:ext uri="{FF2B5EF4-FFF2-40B4-BE49-F238E27FC236}">
                <a16:creationId xmlns:a16="http://schemas.microsoft.com/office/drawing/2014/main" id="{B71698AC-CB7C-4041-37B0-5EE74C572EA8}"/>
              </a:ext>
            </a:extLst>
          </p:cNvPr>
          <p:cNvSpPr>
            <a:spLocks noGrp="1"/>
          </p:cNvSpPr>
          <p:nvPr>
            <p:ph type="sldNum" sz="quarter" idx="12"/>
          </p:nvPr>
        </p:nvSpPr>
        <p:spPr/>
        <p:txBody>
          <a:bodyPr/>
          <a:lstStyle/>
          <a:p>
            <a:fld id="{C72CB9C3-DB46-DA41-83CB-EBBE11B2F479}" type="slidenum">
              <a:rPr lang="fi-FI" smtClean="0"/>
              <a:pPr/>
              <a:t>4</a:t>
            </a:fld>
            <a:endParaRPr lang="fi-FI"/>
          </a:p>
        </p:txBody>
      </p:sp>
      <p:sp>
        <p:nvSpPr>
          <p:cNvPr id="5" name="Title 4">
            <a:extLst>
              <a:ext uri="{FF2B5EF4-FFF2-40B4-BE49-F238E27FC236}">
                <a16:creationId xmlns:a16="http://schemas.microsoft.com/office/drawing/2014/main" id="{5C519797-7B0C-A8BF-D095-7976FB8E1930}"/>
              </a:ext>
            </a:extLst>
          </p:cNvPr>
          <p:cNvSpPr>
            <a:spLocks noGrp="1"/>
          </p:cNvSpPr>
          <p:nvPr>
            <p:ph type="title"/>
          </p:nvPr>
        </p:nvSpPr>
        <p:spPr>
          <a:xfrm>
            <a:off x="4756727" y="687680"/>
            <a:ext cx="5379443" cy="885600"/>
          </a:xfrm>
        </p:spPr>
        <p:txBody>
          <a:bodyPr/>
          <a:lstStyle/>
          <a:p>
            <a:r>
              <a:rPr lang="fi-FI" sz="2000">
                <a:cs typeface="Arial"/>
              </a:rPr>
              <a:t>DEVELOPMENT PROCESS</a:t>
            </a:r>
            <a:endParaRPr lang="fi-FI" sz="2000"/>
          </a:p>
        </p:txBody>
      </p:sp>
      <p:sp>
        <p:nvSpPr>
          <p:cNvPr id="6" name="Content Placeholder 2">
            <a:extLst>
              <a:ext uri="{FF2B5EF4-FFF2-40B4-BE49-F238E27FC236}">
                <a16:creationId xmlns:a16="http://schemas.microsoft.com/office/drawing/2014/main" id="{508F80C6-097C-C0E4-CE31-4CC2E037274F}"/>
              </a:ext>
            </a:extLst>
          </p:cNvPr>
          <p:cNvSpPr txBox="1">
            <a:spLocks/>
          </p:cNvSpPr>
          <p:nvPr/>
        </p:nvSpPr>
        <p:spPr>
          <a:xfrm>
            <a:off x="4756727" y="1777157"/>
            <a:ext cx="6961066" cy="3609754"/>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Font typeface="Arial" panose="020B0604020202020204" pitchFamily="34" charset="0"/>
              <a:buChar char="•"/>
              <a:defRPr sz="1600" b="0" i="0" kern="1200">
                <a:solidFill>
                  <a:srgbClr val="002EA2"/>
                </a:solidFill>
                <a:latin typeface="+mn-lt"/>
                <a:ea typeface="+mn-ea"/>
                <a:cs typeface="Arial" panose="020B0604020202020204" pitchFamily="34" charset="0"/>
              </a:defRPr>
            </a:lvl1pPr>
            <a:lvl2pPr marL="538163" indent="-271463" algn="l" defTabSz="914400" rtl="0" eaLnBrk="1" latinLnBrk="0" hangingPunct="1">
              <a:lnSpc>
                <a:spcPct val="90000"/>
              </a:lnSpc>
              <a:spcBef>
                <a:spcPts val="500"/>
              </a:spcBef>
              <a:buFont typeface="Arial" panose="020B0604020202020204" pitchFamily="34" charset="0"/>
              <a:buChar char="•"/>
              <a:defRPr sz="1400" b="0" i="0" kern="1200">
                <a:solidFill>
                  <a:srgbClr val="002EA2"/>
                </a:solidFill>
                <a:latin typeface="+mn-lt"/>
                <a:ea typeface="+mn-ea"/>
                <a:cs typeface="Arial" panose="020B0604020202020204" pitchFamily="34" charset="0"/>
              </a:defRPr>
            </a:lvl2pPr>
            <a:lvl3pPr marL="808038" indent="-269875" algn="l" defTabSz="914400" rtl="0" eaLnBrk="1" latinLnBrk="0" hangingPunct="1">
              <a:lnSpc>
                <a:spcPct val="90000"/>
              </a:lnSpc>
              <a:spcBef>
                <a:spcPts val="500"/>
              </a:spcBef>
              <a:buFont typeface="Arial" panose="020B0604020202020204" pitchFamily="34" charset="0"/>
              <a:buChar char="•"/>
              <a:defRPr sz="1200" b="0" i="0" kern="1200">
                <a:solidFill>
                  <a:srgbClr val="002EA2"/>
                </a:solidFill>
                <a:latin typeface="+mn-lt"/>
                <a:ea typeface="+mn-ea"/>
                <a:cs typeface="Arial" panose="020B0604020202020204" pitchFamily="34" charset="0"/>
              </a:defRPr>
            </a:lvl3pPr>
            <a:lvl4pPr marL="1074738" indent="-266700" algn="l" defTabSz="914400" rtl="0" eaLnBrk="1" latinLnBrk="0" hangingPunct="1">
              <a:lnSpc>
                <a:spcPct val="90000"/>
              </a:lnSpc>
              <a:spcBef>
                <a:spcPts val="500"/>
              </a:spcBef>
              <a:buFont typeface="Arial" panose="020B0604020202020204" pitchFamily="34" charset="0"/>
              <a:buChar char="•"/>
              <a:defRPr sz="1200" b="0" i="0" kern="1200">
                <a:solidFill>
                  <a:srgbClr val="002EA2"/>
                </a:solidFill>
                <a:latin typeface="+mn-lt"/>
                <a:ea typeface="+mn-ea"/>
                <a:cs typeface="Arial" panose="020B0604020202020204" pitchFamily="34" charset="0"/>
              </a:defRPr>
            </a:lvl4pPr>
            <a:lvl5pPr marL="1346200" indent="-271463" algn="l" defTabSz="914400" rtl="0" eaLnBrk="1" latinLnBrk="0" hangingPunct="1">
              <a:lnSpc>
                <a:spcPct val="90000"/>
              </a:lnSpc>
              <a:spcBef>
                <a:spcPts val="500"/>
              </a:spcBef>
              <a:buFont typeface="Arial" panose="020B0604020202020204" pitchFamily="34" charset="0"/>
              <a:buChar char="•"/>
              <a:defRPr sz="1200" b="0" i="0" kern="1200">
                <a:solidFill>
                  <a:srgbClr val="002EA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b="1" dirty="0">
                <a:cs typeface="Arial"/>
              </a:rPr>
              <a:t>Online survey</a:t>
            </a:r>
            <a:r>
              <a:rPr lang="en-GB" dirty="0">
                <a:cs typeface="Arial"/>
              </a:rPr>
              <a:t> Nov 2023 – Jan 2024.</a:t>
            </a:r>
            <a:endParaRPr lang="en-GB" b="1" dirty="0">
              <a:cs typeface="Arial"/>
            </a:endParaRPr>
          </a:p>
          <a:p>
            <a:r>
              <a:rPr lang="en-GB" b="1" dirty="0">
                <a:cs typeface="Arial"/>
              </a:rPr>
              <a:t>Kick-off meeting </a:t>
            </a:r>
            <a:r>
              <a:rPr lang="en-GB" dirty="0">
                <a:cs typeface="Arial"/>
              </a:rPr>
              <a:t>24.1. Discuss survey results and agree on themes to be developed as “lessons learned”</a:t>
            </a:r>
            <a:endParaRPr lang="en-GB" b="1" dirty="0">
              <a:cs typeface="Arial"/>
            </a:endParaRPr>
          </a:p>
          <a:p>
            <a:pPr indent="-271145"/>
            <a:r>
              <a:rPr lang="en-GB" b="1" dirty="0">
                <a:cs typeface="Arial"/>
              </a:rPr>
              <a:t>Drafting in thematic groups</a:t>
            </a:r>
            <a:r>
              <a:rPr lang="en-GB" dirty="0">
                <a:cs typeface="Arial"/>
              </a:rPr>
              <a:t> between 24.1.2024 – 17.6.2024. Theme groups work on a draft document, each group has a facilitator from GINTL coordination. Includes two workshops (14 Feb in HKI, 14 March in JKL)</a:t>
            </a:r>
            <a:endParaRPr lang="en-GB" dirty="0"/>
          </a:p>
          <a:p>
            <a:r>
              <a:rPr lang="en-GB" b="1" dirty="0">
                <a:cs typeface="Arial"/>
              </a:rPr>
              <a:t>Drafts discussed in a stakeholder meeting</a:t>
            </a:r>
            <a:r>
              <a:rPr lang="en-GB" dirty="0">
                <a:cs typeface="Arial"/>
              </a:rPr>
              <a:t> 17 June 2024. Organised as a preconference for </a:t>
            </a:r>
            <a:r>
              <a:rPr lang="en-GB" dirty="0" err="1">
                <a:cs typeface="Arial"/>
              </a:rPr>
              <a:t>Unesco</a:t>
            </a:r>
            <a:r>
              <a:rPr lang="en-GB" dirty="0">
                <a:cs typeface="Arial"/>
              </a:rPr>
              <a:t> conference in Helsinki. Hybrid.</a:t>
            </a:r>
            <a:endParaRPr lang="en-GB" dirty="0"/>
          </a:p>
          <a:p>
            <a:r>
              <a:rPr lang="en-GB" b="1" dirty="0">
                <a:cs typeface="Arial"/>
              </a:rPr>
              <a:t>Finalise drafts </a:t>
            </a:r>
            <a:r>
              <a:rPr lang="en-GB" dirty="0">
                <a:cs typeface="Arial"/>
              </a:rPr>
              <a:t>by GINTL coordination, Autumn 2024.</a:t>
            </a:r>
            <a:endParaRPr lang="en-GB" dirty="0"/>
          </a:p>
          <a:p>
            <a:r>
              <a:rPr lang="en-GB" b="1" dirty="0">
                <a:cs typeface="Arial"/>
              </a:rPr>
              <a:t>Wider dissemination </a:t>
            </a:r>
            <a:r>
              <a:rPr lang="en-GB" dirty="0">
                <a:cs typeface="Arial"/>
              </a:rPr>
              <a:t>by GINTL coordination, participating HEIs, partners and other stakeholders in Autumn 2024.</a:t>
            </a:r>
            <a:endParaRPr lang="en-GB" dirty="0"/>
          </a:p>
          <a:p>
            <a:endParaRPr lang="en-GB" dirty="0"/>
          </a:p>
          <a:p>
            <a:endParaRPr lang="en-GB" dirty="0"/>
          </a:p>
          <a:p>
            <a:pPr marL="537845" lvl="1" indent="-271145">
              <a:buFont typeface="Courier New" panose="020B0604020202020204" pitchFamily="34" charset="0"/>
              <a:buChar char="o"/>
            </a:pPr>
            <a:endParaRPr lang="en-GB" dirty="0"/>
          </a:p>
          <a:p>
            <a:pPr marL="0" indent="0">
              <a:buNone/>
            </a:pPr>
            <a:endParaRPr lang="en-GB" dirty="0">
              <a:solidFill>
                <a:srgbClr val="00B86B"/>
              </a:solidFill>
            </a:endParaRPr>
          </a:p>
          <a:p>
            <a:endParaRPr lang="en-GB" dirty="0"/>
          </a:p>
        </p:txBody>
      </p:sp>
      <p:sp>
        <p:nvSpPr>
          <p:cNvPr id="7" name="TextBox 6">
            <a:extLst>
              <a:ext uri="{FF2B5EF4-FFF2-40B4-BE49-F238E27FC236}">
                <a16:creationId xmlns:a16="http://schemas.microsoft.com/office/drawing/2014/main" id="{27463B75-26A7-D6D0-8255-6A8201440C16}"/>
              </a:ext>
            </a:extLst>
          </p:cNvPr>
          <p:cNvSpPr txBox="1"/>
          <p:nvPr/>
        </p:nvSpPr>
        <p:spPr>
          <a:xfrm>
            <a:off x="687614" y="1216891"/>
            <a:ext cx="3614057" cy="3046988"/>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chemeClr val="bg1"/>
                </a:solidFill>
                <a:cs typeface="Segoe UI"/>
              </a:rPr>
              <a:t>CONCEPT</a:t>
            </a:r>
          </a:p>
          <a:p>
            <a:endParaRPr lang="en-GB" sz="1600" dirty="0">
              <a:solidFill>
                <a:schemeClr val="bg1"/>
              </a:solidFill>
              <a:cs typeface="Segoe UI"/>
            </a:endParaRPr>
          </a:p>
          <a:p>
            <a:r>
              <a:rPr lang="en-GB" sz="1600" dirty="0">
                <a:solidFill>
                  <a:schemeClr val="bg1"/>
                </a:solidFill>
                <a:cs typeface="Segoe UI"/>
              </a:rPr>
              <a:t>Identify and "package" key realisations from GINTL funding ​</a:t>
            </a:r>
            <a:br>
              <a:rPr lang="en-GB" sz="1600" dirty="0">
                <a:solidFill>
                  <a:schemeClr val="bg1"/>
                </a:solidFill>
                <a:cs typeface="Segoe UI"/>
              </a:rPr>
            </a:br>
            <a:br>
              <a:rPr lang="en-GB" sz="1600" dirty="0">
                <a:cs typeface="Segoe UI"/>
              </a:rPr>
            </a:br>
            <a:r>
              <a:rPr lang="en-GB" sz="1600" dirty="0">
                <a:solidFill>
                  <a:schemeClr val="bg1"/>
                </a:solidFill>
                <a:cs typeface="Arial"/>
              </a:rPr>
              <a:t>Focus: HEI internationalisation in the field of teaching and learning​</a:t>
            </a:r>
            <a:br>
              <a:rPr lang="en-GB" sz="1600" dirty="0">
                <a:solidFill>
                  <a:schemeClr val="bg1"/>
                </a:solidFill>
                <a:cs typeface="Arial"/>
              </a:rPr>
            </a:br>
            <a:r>
              <a:rPr lang="en-GB" sz="1600" dirty="0">
                <a:solidFill>
                  <a:schemeClr val="bg1"/>
                </a:solidFill>
                <a:cs typeface="Arial"/>
              </a:rPr>
              <a:t>(especially educational sciences and adjacent fields)​</a:t>
            </a:r>
            <a:br>
              <a:rPr lang="en-GB" sz="1600" dirty="0">
                <a:solidFill>
                  <a:schemeClr val="bg1"/>
                </a:solidFill>
                <a:cs typeface="Arial"/>
              </a:rPr>
            </a:br>
            <a:br>
              <a:rPr lang="en-GB" sz="1600" dirty="0">
                <a:cs typeface="Arial"/>
              </a:rPr>
            </a:br>
            <a:r>
              <a:rPr lang="en-GB" sz="1600" dirty="0">
                <a:solidFill>
                  <a:schemeClr val="bg1"/>
                </a:solidFill>
                <a:cs typeface="Arial"/>
              </a:rPr>
              <a:t>Output: Brief written document​ (could be PPT )​</a:t>
            </a:r>
            <a:endParaRPr lang="en-GB" sz="1600" dirty="0">
              <a:solidFill>
                <a:schemeClr val="bg1"/>
              </a:solidFill>
              <a:cs typeface="Segoe UI"/>
            </a:endParaRPr>
          </a:p>
        </p:txBody>
      </p:sp>
      <p:sp>
        <p:nvSpPr>
          <p:cNvPr id="8" name="TextBox 7">
            <a:extLst>
              <a:ext uri="{FF2B5EF4-FFF2-40B4-BE49-F238E27FC236}">
                <a16:creationId xmlns:a16="http://schemas.microsoft.com/office/drawing/2014/main" id="{27F62DDE-B7BF-B0E4-4500-E6161FBABD90}"/>
              </a:ext>
            </a:extLst>
          </p:cNvPr>
          <p:cNvSpPr txBox="1"/>
          <p:nvPr/>
        </p:nvSpPr>
        <p:spPr>
          <a:xfrm>
            <a:off x="687614" y="4412949"/>
            <a:ext cx="3586842" cy="2062103"/>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FFFFFF"/>
                </a:solidFill>
                <a:cs typeface="Arial"/>
              </a:rPr>
              <a:t>PURPOSE</a:t>
            </a:r>
            <a:br>
              <a:rPr lang="en-GB" sz="1600" b="1" dirty="0">
                <a:solidFill>
                  <a:srgbClr val="FFFFFF"/>
                </a:solidFill>
                <a:cs typeface="Arial"/>
              </a:rPr>
            </a:br>
            <a:endParaRPr lang="en-GB" sz="1600" dirty="0">
              <a:solidFill>
                <a:srgbClr val="FFFFFF"/>
              </a:solidFill>
            </a:endParaRPr>
          </a:p>
          <a:p>
            <a:pPr marL="285750" indent="-285750">
              <a:buFont typeface="Arial"/>
              <a:buChar char="•"/>
            </a:pPr>
            <a:r>
              <a:rPr lang="en-GB" sz="1600" dirty="0">
                <a:solidFill>
                  <a:srgbClr val="FFFFFF"/>
                </a:solidFill>
              </a:rPr>
              <a:t>Inform future work by funders, </a:t>
            </a:r>
            <a:br>
              <a:rPr lang="en-GB" sz="1600" dirty="0">
                <a:solidFill>
                  <a:srgbClr val="FFFFFF"/>
                </a:solidFill>
              </a:rPr>
            </a:br>
            <a:r>
              <a:rPr lang="en-GB" sz="1600" dirty="0">
                <a:solidFill>
                  <a:srgbClr val="FFFFFF"/>
                </a:solidFill>
              </a:rPr>
              <a:t>planners and implementers</a:t>
            </a:r>
            <a:endParaRPr lang="en-GB" sz="1600" dirty="0">
              <a:solidFill>
                <a:srgbClr val="FFFFFF"/>
              </a:solidFill>
              <a:cs typeface="Arial"/>
            </a:endParaRPr>
          </a:p>
          <a:p>
            <a:pPr marL="285750" indent="-285750">
              <a:buFont typeface="Arial"/>
              <a:buChar char="•"/>
            </a:pPr>
            <a:endParaRPr lang="en-US" sz="1600" dirty="0">
              <a:solidFill>
                <a:srgbClr val="FFFFFF"/>
              </a:solidFill>
              <a:cs typeface="Arial"/>
            </a:endParaRPr>
          </a:p>
          <a:p>
            <a:pPr marL="285750" indent="-285750">
              <a:buFont typeface="Arial"/>
              <a:buChar char="•"/>
            </a:pPr>
            <a:r>
              <a:rPr lang="en-US" sz="1600" dirty="0">
                <a:solidFill>
                  <a:srgbClr val="FFFFFF"/>
                </a:solidFill>
                <a:cs typeface="Arial"/>
              </a:rPr>
              <a:t>Generate self-understanding as HEIs and understanding among stakeholders</a:t>
            </a:r>
          </a:p>
        </p:txBody>
      </p:sp>
      <p:sp>
        <p:nvSpPr>
          <p:cNvPr id="3" name="Title 4">
            <a:extLst>
              <a:ext uri="{FF2B5EF4-FFF2-40B4-BE49-F238E27FC236}">
                <a16:creationId xmlns:a16="http://schemas.microsoft.com/office/drawing/2014/main" id="{1993DF61-99A1-A32C-A168-ACDFFC0D93FE}"/>
              </a:ext>
            </a:extLst>
          </p:cNvPr>
          <p:cNvSpPr txBox="1">
            <a:spLocks/>
          </p:cNvSpPr>
          <p:nvPr/>
        </p:nvSpPr>
        <p:spPr>
          <a:xfrm>
            <a:off x="594218" y="158468"/>
            <a:ext cx="10504800" cy="8856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600" b="1" i="0" kern="1200" cap="all" baseline="0">
                <a:solidFill>
                  <a:srgbClr val="002EA2"/>
                </a:solidFill>
                <a:latin typeface="+mj-lt"/>
                <a:ea typeface="+mj-ea"/>
                <a:cs typeface="Arial" panose="020B0604020202020204" pitchFamily="34" charset="0"/>
              </a:defRPr>
            </a:lvl1pPr>
          </a:lstStyle>
          <a:p>
            <a:r>
              <a:rPr lang="fi-FI" err="1">
                <a:cs typeface="Arial"/>
              </a:rPr>
              <a:t>Lessons</a:t>
            </a:r>
            <a:r>
              <a:rPr lang="fi-FI">
                <a:cs typeface="Arial"/>
              </a:rPr>
              <a:t> </a:t>
            </a:r>
            <a:r>
              <a:rPr lang="fi-FI" err="1">
                <a:cs typeface="Arial"/>
              </a:rPr>
              <a:t>learned</a:t>
            </a:r>
            <a:r>
              <a:rPr lang="fi-FI">
                <a:cs typeface="Arial"/>
              </a:rPr>
              <a:t> </a:t>
            </a:r>
            <a:r>
              <a:rPr lang="fi-FI" err="1">
                <a:cs typeface="Arial"/>
              </a:rPr>
              <a:t>concept</a:t>
            </a:r>
            <a:r>
              <a:rPr lang="fi-FI">
                <a:cs typeface="Arial"/>
              </a:rPr>
              <a:t> and </a:t>
            </a:r>
            <a:r>
              <a:rPr lang="fi-FI" err="1">
                <a:cs typeface="Arial"/>
              </a:rPr>
              <a:t>process</a:t>
            </a:r>
            <a:endParaRPr lang="fi-FI"/>
          </a:p>
        </p:txBody>
      </p:sp>
    </p:spTree>
    <p:extLst>
      <p:ext uri="{BB962C8B-B14F-4D97-AF65-F5344CB8AC3E}">
        <p14:creationId xmlns:p14="http://schemas.microsoft.com/office/powerpoint/2010/main" val="127343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68B92-E368-3461-76D1-32F3AC347D60}"/>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CB0CE426-3AF0-BBDE-E40E-270A618E6364}"/>
              </a:ext>
            </a:extLst>
          </p:cNvPr>
          <p:cNvSpPr>
            <a:spLocks noGrp="1"/>
          </p:cNvSpPr>
          <p:nvPr>
            <p:ph type="dt" sz="half" idx="10"/>
          </p:nvPr>
        </p:nvSpPr>
        <p:spPr/>
        <p:txBody>
          <a:bodyPr/>
          <a:lstStyle/>
          <a:p>
            <a:fld id="{CB1ED066-3775-4427-BE3E-FD09B7AC906A}" type="datetime1">
              <a:rPr lang="en-GB" smtClean="0"/>
              <a:t>25/01/2024</a:t>
            </a:fld>
            <a:endParaRPr lang="fi-FI"/>
          </a:p>
        </p:txBody>
      </p:sp>
      <p:sp>
        <p:nvSpPr>
          <p:cNvPr id="4" name="Footer Placeholder 3">
            <a:extLst>
              <a:ext uri="{FF2B5EF4-FFF2-40B4-BE49-F238E27FC236}">
                <a16:creationId xmlns:a16="http://schemas.microsoft.com/office/drawing/2014/main" id="{A5ECAB1B-52C2-4EA0-583E-2130907D1786}"/>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9858DF77-8611-C558-FE7D-2169607EEFFD}"/>
              </a:ext>
            </a:extLst>
          </p:cNvPr>
          <p:cNvSpPr>
            <a:spLocks noGrp="1"/>
          </p:cNvSpPr>
          <p:nvPr>
            <p:ph type="sldNum" sz="quarter" idx="12"/>
          </p:nvPr>
        </p:nvSpPr>
        <p:spPr/>
        <p:txBody>
          <a:bodyPr/>
          <a:lstStyle/>
          <a:p>
            <a:fld id="{C72CB9C3-DB46-DA41-83CB-EBBE11B2F479}" type="slidenum">
              <a:rPr lang="fi-FI" dirty="0" smtClean="0"/>
              <a:pPr/>
              <a:t>5</a:t>
            </a:fld>
            <a:endParaRPr lang="fi-FI"/>
          </a:p>
        </p:txBody>
      </p:sp>
      <p:sp>
        <p:nvSpPr>
          <p:cNvPr id="7" name="Title 6">
            <a:extLst>
              <a:ext uri="{FF2B5EF4-FFF2-40B4-BE49-F238E27FC236}">
                <a16:creationId xmlns:a16="http://schemas.microsoft.com/office/drawing/2014/main" id="{EA1BF145-4DD1-CB4C-1FC8-246124D063A8}"/>
              </a:ext>
            </a:extLst>
          </p:cNvPr>
          <p:cNvSpPr>
            <a:spLocks noGrp="1"/>
          </p:cNvSpPr>
          <p:nvPr>
            <p:ph type="ctrTitle"/>
          </p:nvPr>
        </p:nvSpPr>
        <p:spPr/>
        <p:txBody>
          <a:bodyPr/>
          <a:lstStyle/>
          <a:p>
            <a:r>
              <a:rPr lang="fi-FI">
                <a:cs typeface="Arial"/>
              </a:rPr>
              <a:t>SURVEY RESULTS</a:t>
            </a:r>
            <a:endParaRPr lang="fi-FI"/>
          </a:p>
        </p:txBody>
      </p:sp>
      <p:sp>
        <p:nvSpPr>
          <p:cNvPr id="8" name="Content Placeholder 7">
            <a:extLst>
              <a:ext uri="{FF2B5EF4-FFF2-40B4-BE49-F238E27FC236}">
                <a16:creationId xmlns:a16="http://schemas.microsoft.com/office/drawing/2014/main" id="{0F6987B1-FC76-2214-B5B0-BBC736F29D05}"/>
              </a:ext>
            </a:extLst>
          </p:cNvPr>
          <p:cNvSpPr>
            <a:spLocks noGrp="1"/>
          </p:cNvSpPr>
          <p:nvPr>
            <p:ph idx="1"/>
          </p:nvPr>
        </p:nvSpPr>
        <p:spPr/>
        <p:txBody>
          <a:bodyPr vert="horz" lIns="91440" tIns="45720" rIns="91440" bIns="45720" rtlCol="0" anchor="t">
            <a:noAutofit/>
          </a:bodyPr>
          <a:lstStyle/>
          <a:p>
            <a:pPr marL="0" indent="0">
              <a:buNone/>
            </a:pPr>
            <a:r>
              <a:rPr lang="en-GB" b="1" dirty="0">
                <a:cs typeface="Arial"/>
              </a:rPr>
              <a:t>Questionnaire on lessons learnt from GINTL funding</a:t>
            </a:r>
          </a:p>
          <a:p>
            <a:r>
              <a:rPr lang="en-GB" dirty="0">
                <a:cs typeface="Arial"/>
              </a:rPr>
              <a:t>Purpose of the survey was to provide an initial view on stakeholder experiences and observations. </a:t>
            </a:r>
          </a:p>
          <a:p>
            <a:r>
              <a:rPr lang="en-GB" dirty="0">
                <a:cs typeface="Arial"/>
              </a:rPr>
              <a:t>The survey in itself does not constitute the GINTL lessons learned. </a:t>
            </a:r>
          </a:p>
          <a:p>
            <a:pPr marL="0" indent="0">
              <a:buNone/>
            </a:pPr>
            <a:endParaRPr lang="en-GB" dirty="0">
              <a:cs typeface="Arial"/>
            </a:endParaRPr>
          </a:p>
          <a:p>
            <a:pPr marL="0" indent="0">
              <a:buNone/>
            </a:pPr>
            <a:endParaRPr lang="en-GB" dirty="0">
              <a:cs typeface="Arial"/>
            </a:endParaRPr>
          </a:p>
        </p:txBody>
      </p:sp>
    </p:spTree>
    <p:extLst>
      <p:ext uri="{BB962C8B-B14F-4D97-AF65-F5344CB8AC3E}">
        <p14:creationId xmlns:p14="http://schemas.microsoft.com/office/powerpoint/2010/main" val="223011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8D5F6-AE16-E3BE-4F6F-C3A9A749AB7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2EF74DD-953B-0F43-9624-65EC10ADBDAE}"/>
              </a:ext>
            </a:extLst>
          </p:cNvPr>
          <p:cNvSpPr>
            <a:spLocks noGrp="1"/>
          </p:cNvSpPr>
          <p:nvPr>
            <p:ph type="dt" sz="half" idx="10"/>
          </p:nvPr>
        </p:nvSpPr>
        <p:spPr/>
        <p:txBody>
          <a:bodyPr/>
          <a:lstStyle/>
          <a:p>
            <a:fld id="{7CA7FD40-FB32-4DDF-A66B-342163A7F1F4}" type="datetime1">
              <a:rPr lang="en-GB" smtClean="0"/>
              <a:t>25/01/2024</a:t>
            </a:fld>
            <a:endParaRPr lang="fi-FI"/>
          </a:p>
        </p:txBody>
      </p:sp>
      <p:sp>
        <p:nvSpPr>
          <p:cNvPr id="4" name="Slide Number Placeholder 3">
            <a:extLst>
              <a:ext uri="{FF2B5EF4-FFF2-40B4-BE49-F238E27FC236}">
                <a16:creationId xmlns:a16="http://schemas.microsoft.com/office/drawing/2014/main" id="{88415271-BADC-6CB5-1BB1-EAA2A8E228D8}"/>
              </a:ext>
            </a:extLst>
          </p:cNvPr>
          <p:cNvSpPr>
            <a:spLocks noGrp="1"/>
          </p:cNvSpPr>
          <p:nvPr>
            <p:ph type="sldNum" sz="quarter" idx="12"/>
          </p:nvPr>
        </p:nvSpPr>
        <p:spPr>
          <a:xfrm>
            <a:off x="10636126" y="6120000"/>
            <a:ext cx="745200" cy="360000"/>
          </a:xfrm>
        </p:spPr>
        <p:txBody>
          <a:bodyPr/>
          <a:lstStyle/>
          <a:p>
            <a:fld id="{C72CB9C3-DB46-DA41-83CB-EBBE11B2F479}" type="slidenum">
              <a:rPr lang="fi-FI" dirty="0" smtClean="0"/>
              <a:pPr/>
              <a:t>6</a:t>
            </a:fld>
            <a:endParaRPr lang="fi-FI"/>
          </a:p>
        </p:txBody>
      </p:sp>
      <p:sp>
        <p:nvSpPr>
          <p:cNvPr id="5" name="Title 4">
            <a:extLst>
              <a:ext uri="{FF2B5EF4-FFF2-40B4-BE49-F238E27FC236}">
                <a16:creationId xmlns:a16="http://schemas.microsoft.com/office/drawing/2014/main" id="{46263280-5185-AFAF-6975-7FAE646EE0C8}"/>
              </a:ext>
            </a:extLst>
          </p:cNvPr>
          <p:cNvSpPr>
            <a:spLocks noGrp="1"/>
          </p:cNvSpPr>
          <p:nvPr>
            <p:ph type="title"/>
          </p:nvPr>
        </p:nvSpPr>
        <p:spPr>
          <a:xfrm>
            <a:off x="843600" y="160445"/>
            <a:ext cx="10504800" cy="885600"/>
          </a:xfrm>
        </p:spPr>
        <p:txBody>
          <a:bodyPr/>
          <a:lstStyle/>
          <a:p>
            <a:r>
              <a:rPr lang="fi-FI">
                <a:cs typeface="Arial"/>
              </a:rPr>
              <a:t>QUESTIONS, FORM ADMINISTRATION and ANALYSIS</a:t>
            </a:r>
            <a:endParaRPr lang="fi-FI"/>
          </a:p>
        </p:txBody>
      </p:sp>
      <p:sp>
        <p:nvSpPr>
          <p:cNvPr id="6" name="Content Placeholder 2">
            <a:extLst>
              <a:ext uri="{FF2B5EF4-FFF2-40B4-BE49-F238E27FC236}">
                <a16:creationId xmlns:a16="http://schemas.microsoft.com/office/drawing/2014/main" id="{C8F4FAAC-AEEA-DDD3-09A8-A973F1249B05}"/>
              </a:ext>
            </a:extLst>
          </p:cNvPr>
          <p:cNvSpPr txBox="1">
            <a:spLocks/>
          </p:cNvSpPr>
          <p:nvPr/>
        </p:nvSpPr>
        <p:spPr>
          <a:xfrm>
            <a:off x="876526" y="1447800"/>
            <a:ext cx="10504800" cy="3609754"/>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Font typeface="Arial" panose="020B0604020202020204" pitchFamily="34" charset="0"/>
              <a:buChar char="•"/>
              <a:defRPr sz="1600" b="0" i="0" kern="1200">
                <a:solidFill>
                  <a:srgbClr val="002EA2"/>
                </a:solidFill>
                <a:latin typeface="+mn-lt"/>
                <a:ea typeface="+mn-ea"/>
                <a:cs typeface="Arial" panose="020B0604020202020204" pitchFamily="34" charset="0"/>
              </a:defRPr>
            </a:lvl1pPr>
            <a:lvl2pPr marL="538163" indent="-271463" algn="l" defTabSz="914400" rtl="0" eaLnBrk="1" latinLnBrk="0" hangingPunct="1">
              <a:lnSpc>
                <a:spcPct val="90000"/>
              </a:lnSpc>
              <a:spcBef>
                <a:spcPts val="500"/>
              </a:spcBef>
              <a:buFont typeface="Arial" panose="020B0604020202020204" pitchFamily="34" charset="0"/>
              <a:buChar char="•"/>
              <a:defRPr sz="1400" b="0" i="0" kern="1200">
                <a:solidFill>
                  <a:srgbClr val="002EA2"/>
                </a:solidFill>
                <a:latin typeface="+mn-lt"/>
                <a:ea typeface="+mn-ea"/>
                <a:cs typeface="Arial" panose="020B0604020202020204" pitchFamily="34" charset="0"/>
              </a:defRPr>
            </a:lvl2pPr>
            <a:lvl3pPr marL="808038" indent="-269875" algn="l" defTabSz="914400" rtl="0" eaLnBrk="1" latinLnBrk="0" hangingPunct="1">
              <a:lnSpc>
                <a:spcPct val="90000"/>
              </a:lnSpc>
              <a:spcBef>
                <a:spcPts val="500"/>
              </a:spcBef>
              <a:buFont typeface="Arial" panose="020B0604020202020204" pitchFamily="34" charset="0"/>
              <a:buChar char="•"/>
              <a:defRPr sz="1200" b="0" i="0" kern="1200">
                <a:solidFill>
                  <a:srgbClr val="002EA2"/>
                </a:solidFill>
                <a:latin typeface="+mn-lt"/>
                <a:ea typeface="+mn-ea"/>
                <a:cs typeface="Arial" panose="020B0604020202020204" pitchFamily="34" charset="0"/>
              </a:defRPr>
            </a:lvl3pPr>
            <a:lvl4pPr marL="1074738" indent="-266700" algn="l" defTabSz="914400" rtl="0" eaLnBrk="1" latinLnBrk="0" hangingPunct="1">
              <a:lnSpc>
                <a:spcPct val="90000"/>
              </a:lnSpc>
              <a:spcBef>
                <a:spcPts val="500"/>
              </a:spcBef>
              <a:buFont typeface="Arial" panose="020B0604020202020204" pitchFamily="34" charset="0"/>
              <a:buChar char="•"/>
              <a:defRPr sz="1200" b="0" i="0" kern="1200">
                <a:solidFill>
                  <a:srgbClr val="002EA2"/>
                </a:solidFill>
                <a:latin typeface="+mn-lt"/>
                <a:ea typeface="+mn-ea"/>
                <a:cs typeface="Arial" panose="020B0604020202020204" pitchFamily="34" charset="0"/>
              </a:defRPr>
            </a:lvl4pPr>
            <a:lvl5pPr marL="1346200" indent="-271463" algn="l" defTabSz="914400" rtl="0" eaLnBrk="1" latinLnBrk="0" hangingPunct="1">
              <a:lnSpc>
                <a:spcPct val="90000"/>
              </a:lnSpc>
              <a:spcBef>
                <a:spcPts val="500"/>
              </a:spcBef>
              <a:buFont typeface="Arial" panose="020B0604020202020204" pitchFamily="34" charset="0"/>
              <a:buChar char="•"/>
              <a:defRPr sz="1200" b="0" i="0" kern="1200">
                <a:solidFill>
                  <a:srgbClr val="002EA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Arial"/>
              </a:rPr>
              <a:t>Announced 13.11,2023  closed 12.1.2024. Advertised via GINTL mailing list (221 email addresses) and social media channels. Follow-up email to key contacts. </a:t>
            </a:r>
          </a:p>
          <a:p>
            <a:r>
              <a:rPr lang="en-GB" dirty="0">
                <a:cs typeface="Arial"/>
              </a:rPr>
              <a:t>3 background questions and 4 open-ended questions</a:t>
            </a:r>
            <a:endParaRPr lang="en-GB" dirty="0"/>
          </a:p>
          <a:p>
            <a:pPr marL="0" indent="514350">
              <a:buNone/>
            </a:pPr>
            <a:r>
              <a:rPr lang="en-GB" dirty="0">
                <a:cs typeface="Arial"/>
              </a:rPr>
              <a:t>Q1 - 3:   Type of respondent (institutional affiliation, region worked with, intensity of involvement)</a:t>
            </a:r>
            <a:endParaRPr lang="en-GB" dirty="0"/>
          </a:p>
          <a:p>
            <a:pPr marL="0" indent="514350">
              <a:buNone/>
            </a:pPr>
            <a:r>
              <a:rPr lang="en-GB" dirty="0">
                <a:cs typeface="Arial"/>
              </a:rPr>
              <a:t>Q4:   What worked well? </a:t>
            </a:r>
            <a:endParaRPr lang="en-GB" dirty="0"/>
          </a:p>
          <a:p>
            <a:pPr marL="0" indent="514350">
              <a:buNone/>
            </a:pPr>
            <a:r>
              <a:rPr lang="en-GB" dirty="0">
                <a:cs typeface="Arial"/>
              </a:rPr>
              <a:t>Q5:   What should be changed in the future? </a:t>
            </a:r>
            <a:endParaRPr lang="en-GB" dirty="0"/>
          </a:p>
          <a:p>
            <a:pPr marL="0" indent="514350">
              <a:buNone/>
            </a:pPr>
            <a:r>
              <a:rPr lang="en-GB" dirty="0">
                <a:cs typeface="Arial"/>
              </a:rPr>
              <a:t>Q6:      Any other observations? </a:t>
            </a:r>
            <a:endParaRPr lang="en-GB" dirty="0"/>
          </a:p>
          <a:p>
            <a:pPr marL="0" indent="514350">
              <a:buNone/>
            </a:pPr>
            <a:r>
              <a:rPr lang="en-GB" dirty="0">
                <a:cs typeface="Arial"/>
              </a:rPr>
              <a:t>Q7:   Anything else to share?</a:t>
            </a:r>
          </a:p>
          <a:p>
            <a:pPr marL="0" indent="285750"/>
            <a:r>
              <a:rPr lang="en-GB" dirty="0">
                <a:cs typeface="Arial"/>
              </a:rPr>
              <a:t>Prompt to focus specifically on educational sciences / teaching and learning</a:t>
            </a:r>
          </a:p>
          <a:p>
            <a:pPr marL="0" indent="285750"/>
            <a:r>
              <a:rPr lang="en-GB" dirty="0">
                <a:cs typeface="Arial"/>
              </a:rPr>
              <a:t>Analysis: Inductive thematic analysis (latter part of the analysis taking into account the HEI agreements with </a:t>
            </a:r>
            <a:br>
              <a:rPr lang="en-GB" dirty="0">
                <a:cs typeface="Arial"/>
              </a:rPr>
            </a:br>
            <a:r>
              <a:rPr lang="en-GB" dirty="0">
                <a:cs typeface="Arial"/>
              </a:rPr>
              <a:t>     </a:t>
            </a:r>
            <a:r>
              <a:rPr lang="en-GB" dirty="0" err="1">
                <a:cs typeface="Arial"/>
              </a:rPr>
              <a:t>MoE</a:t>
            </a:r>
            <a:r>
              <a:rPr lang="en-GB" dirty="0">
                <a:cs typeface="Arial"/>
              </a:rPr>
              <a:t> and GINTL goals – which can be considered the guiding documents regarding the purposes for which the </a:t>
            </a:r>
            <a:br>
              <a:rPr lang="en-GB" dirty="0">
                <a:cs typeface="Arial"/>
              </a:rPr>
            </a:br>
            <a:r>
              <a:rPr lang="en-GB" dirty="0">
                <a:cs typeface="Arial"/>
              </a:rPr>
              <a:t>     GINTL funding was issued.)</a:t>
            </a:r>
          </a:p>
          <a:p>
            <a:pPr marL="0" indent="0">
              <a:buNone/>
            </a:pPr>
            <a:endParaRPr lang="en-GB" dirty="0"/>
          </a:p>
          <a:p>
            <a:endParaRPr lang="en-GB" dirty="0"/>
          </a:p>
          <a:p>
            <a:pPr marL="0" indent="0">
              <a:buNone/>
            </a:pPr>
            <a:endParaRPr lang="en-GB" dirty="0">
              <a:solidFill>
                <a:srgbClr val="00B86B"/>
              </a:solidFill>
            </a:endParaRPr>
          </a:p>
          <a:p>
            <a:endParaRPr lang="en-GB" dirty="0"/>
          </a:p>
        </p:txBody>
      </p:sp>
    </p:spTree>
    <p:extLst>
      <p:ext uri="{BB962C8B-B14F-4D97-AF65-F5344CB8AC3E}">
        <p14:creationId xmlns:p14="http://schemas.microsoft.com/office/powerpoint/2010/main" val="334248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AE23B1C-14D3-1D5C-2C2F-007E97B4FE42}"/>
              </a:ext>
            </a:extLst>
          </p:cNvPr>
          <p:cNvSpPr>
            <a:spLocks noGrp="1"/>
          </p:cNvSpPr>
          <p:nvPr>
            <p:ph type="dt" sz="half" idx="10"/>
          </p:nvPr>
        </p:nvSpPr>
        <p:spPr/>
        <p:txBody>
          <a:bodyPr/>
          <a:lstStyle/>
          <a:p>
            <a:fld id="{CB1ED066-3775-4427-BE3E-FD09B7AC906A}" type="datetime1">
              <a:rPr lang="en-GB" smtClean="0"/>
              <a:t>25/01/2024</a:t>
            </a:fld>
            <a:endParaRPr lang="fi-FI"/>
          </a:p>
        </p:txBody>
      </p:sp>
      <p:sp>
        <p:nvSpPr>
          <p:cNvPr id="4" name="Footer Placeholder 3">
            <a:extLst>
              <a:ext uri="{FF2B5EF4-FFF2-40B4-BE49-F238E27FC236}">
                <a16:creationId xmlns:a16="http://schemas.microsoft.com/office/drawing/2014/main" id="{73D57963-5F9A-D853-5BAC-E01526D9C5C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397D78D7-4CDE-DDE4-546C-034B4BE11EF8}"/>
              </a:ext>
            </a:extLst>
          </p:cNvPr>
          <p:cNvSpPr>
            <a:spLocks noGrp="1"/>
          </p:cNvSpPr>
          <p:nvPr>
            <p:ph type="sldNum" sz="quarter" idx="12"/>
          </p:nvPr>
        </p:nvSpPr>
        <p:spPr/>
        <p:txBody>
          <a:bodyPr/>
          <a:lstStyle/>
          <a:p>
            <a:fld id="{C72CB9C3-DB46-DA41-83CB-EBBE11B2F479}" type="slidenum">
              <a:rPr lang="fi-FI" smtClean="0"/>
              <a:pPr/>
              <a:t>7</a:t>
            </a:fld>
            <a:endParaRPr lang="fi-FI"/>
          </a:p>
        </p:txBody>
      </p:sp>
      <p:sp>
        <p:nvSpPr>
          <p:cNvPr id="6" name="Title 5">
            <a:extLst>
              <a:ext uri="{FF2B5EF4-FFF2-40B4-BE49-F238E27FC236}">
                <a16:creationId xmlns:a16="http://schemas.microsoft.com/office/drawing/2014/main" id="{AD2FE720-1A48-C9F6-D96B-7E4C27F7F272}"/>
              </a:ext>
            </a:extLst>
          </p:cNvPr>
          <p:cNvSpPr>
            <a:spLocks noGrp="1"/>
          </p:cNvSpPr>
          <p:nvPr>
            <p:ph type="title"/>
          </p:nvPr>
        </p:nvSpPr>
        <p:spPr>
          <a:xfrm>
            <a:off x="843600" y="-128300"/>
            <a:ext cx="10504800" cy="885600"/>
          </a:xfrm>
        </p:spPr>
        <p:txBody>
          <a:bodyPr/>
          <a:lstStyle/>
          <a:p>
            <a:r>
              <a:rPr lang="fi-FI"/>
              <a:t>36 RESPONDENTS</a:t>
            </a:r>
            <a:endParaRPr lang="en-GB"/>
          </a:p>
        </p:txBody>
      </p:sp>
      <p:graphicFrame>
        <p:nvGraphicFramePr>
          <p:cNvPr id="8" name="Chart 7">
            <a:extLst>
              <a:ext uri="{FF2B5EF4-FFF2-40B4-BE49-F238E27FC236}">
                <a16:creationId xmlns:a16="http://schemas.microsoft.com/office/drawing/2014/main" id="{E980A7AE-4197-5517-88C2-1BA9621A0990}"/>
              </a:ext>
            </a:extLst>
          </p:cNvPr>
          <p:cNvGraphicFramePr>
            <a:graphicFrameLocks/>
          </p:cNvGraphicFramePr>
          <p:nvPr>
            <p:extLst>
              <p:ext uri="{D42A27DB-BD31-4B8C-83A1-F6EECF244321}">
                <p14:modId xmlns:p14="http://schemas.microsoft.com/office/powerpoint/2010/main" val="3990716749"/>
              </p:ext>
            </p:extLst>
          </p:nvPr>
        </p:nvGraphicFramePr>
        <p:xfrm>
          <a:off x="1099485" y="1225835"/>
          <a:ext cx="9380115" cy="341957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13BC170-6C51-4EED-C12B-836286AF3137}"/>
              </a:ext>
            </a:extLst>
          </p:cNvPr>
          <p:cNvSpPr txBox="1"/>
          <p:nvPr/>
        </p:nvSpPr>
        <p:spPr>
          <a:xfrm>
            <a:off x="1828800" y="1367913"/>
            <a:ext cx="678730" cy="338554"/>
          </a:xfrm>
          <a:prstGeom prst="rect">
            <a:avLst/>
          </a:prstGeom>
          <a:noFill/>
        </p:spPr>
        <p:txBody>
          <a:bodyPr wrap="square" rtlCol="0">
            <a:spAutoFit/>
          </a:bodyPr>
          <a:lstStyle/>
          <a:p>
            <a:pPr algn="l"/>
            <a:r>
              <a:rPr lang="fi-FI" sz="1600" b="1">
                <a:solidFill>
                  <a:schemeClr val="tx2"/>
                </a:solidFill>
              </a:rPr>
              <a:t>16</a:t>
            </a:r>
            <a:endParaRPr lang="en-GB" sz="1600" b="1" err="1">
              <a:solidFill>
                <a:schemeClr val="tx2"/>
              </a:solidFill>
            </a:endParaRPr>
          </a:p>
        </p:txBody>
      </p:sp>
      <p:sp>
        <p:nvSpPr>
          <p:cNvPr id="10" name="TextBox 9">
            <a:extLst>
              <a:ext uri="{FF2B5EF4-FFF2-40B4-BE49-F238E27FC236}">
                <a16:creationId xmlns:a16="http://schemas.microsoft.com/office/drawing/2014/main" id="{7F0B6DC1-CD22-5329-F020-6C55B5647A44}"/>
              </a:ext>
            </a:extLst>
          </p:cNvPr>
          <p:cNvSpPr txBox="1"/>
          <p:nvPr/>
        </p:nvSpPr>
        <p:spPr>
          <a:xfrm>
            <a:off x="3308808" y="2203425"/>
            <a:ext cx="678730" cy="338554"/>
          </a:xfrm>
          <a:prstGeom prst="rect">
            <a:avLst/>
          </a:prstGeom>
          <a:noFill/>
        </p:spPr>
        <p:txBody>
          <a:bodyPr wrap="square" rtlCol="0">
            <a:spAutoFit/>
          </a:bodyPr>
          <a:lstStyle/>
          <a:p>
            <a:pPr algn="l"/>
            <a:r>
              <a:rPr lang="fi-FI" sz="1600" b="1">
                <a:solidFill>
                  <a:schemeClr val="tx2"/>
                </a:solidFill>
              </a:rPr>
              <a:t>11</a:t>
            </a:r>
            <a:endParaRPr lang="en-GB" sz="1600" b="1" err="1">
              <a:solidFill>
                <a:schemeClr val="tx2"/>
              </a:solidFill>
            </a:endParaRPr>
          </a:p>
        </p:txBody>
      </p:sp>
      <p:sp>
        <p:nvSpPr>
          <p:cNvPr id="11" name="TextBox 10">
            <a:extLst>
              <a:ext uri="{FF2B5EF4-FFF2-40B4-BE49-F238E27FC236}">
                <a16:creationId xmlns:a16="http://schemas.microsoft.com/office/drawing/2014/main" id="{C97C075C-665D-1591-F1B6-A20CDE71BABC}"/>
              </a:ext>
            </a:extLst>
          </p:cNvPr>
          <p:cNvSpPr txBox="1"/>
          <p:nvPr/>
        </p:nvSpPr>
        <p:spPr>
          <a:xfrm>
            <a:off x="4830842" y="3859731"/>
            <a:ext cx="678730" cy="338554"/>
          </a:xfrm>
          <a:prstGeom prst="rect">
            <a:avLst/>
          </a:prstGeom>
          <a:noFill/>
        </p:spPr>
        <p:txBody>
          <a:bodyPr wrap="square" rtlCol="0">
            <a:spAutoFit/>
          </a:bodyPr>
          <a:lstStyle/>
          <a:p>
            <a:pPr algn="l"/>
            <a:r>
              <a:rPr lang="fi-FI" sz="1600" b="1">
                <a:solidFill>
                  <a:schemeClr val="tx2"/>
                </a:solidFill>
              </a:rPr>
              <a:t>2</a:t>
            </a:r>
            <a:endParaRPr lang="en-GB" sz="1600" b="1" err="1">
              <a:solidFill>
                <a:schemeClr val="tx2"/>
              </a:solidFill>
            </a:endParaRPr>
          </a:p>
        </p:txBody>
      </p:sp>
      <p:sp>
        <p:nvSpPr>
          <p:cNvPr id="12" name="TextBox 11">
            <a:extLst>
              <a:ext uri="{FF2B5EF4-FFF2-40B4-BE49-F238E27FC236}">
                <a16:creationId xmlns:a16="http://schemas.microsoft.com/office/drawing/2014/main" id="{DD66EEC6-98FC-C59A-089B-1A5D5AA676AD}"/>
              </a:ext>
            </a:extLst>
          </p:cNvPr>
          <p:cNvSpPr txBox="1"/>
          <p:nvPr/>
        </p:nvSpPr>
        <p:spPr>
          <a:xfrm>
            <a:off x="6427691" y="4013917"/>
            <a:ext cx="678730" cy="338554"/>
          </a:xfrm>
          <a:prstGeom prst="rect">
            <a:avLst/>
          </a:prstGeom>
          <a:noFill/>
        </p:spPr>
        <p:txBody>
          <a:bodyPr wrap="square" rtlCol="0">
            <a:spAutoFit/>
          </a:bodyPr>
          <a:lstStyle/>
          <a:p>
            <a:pPr algn="l"/>
            <a:r>
              <a:rPr lang="fi-FI" sz="1600" b="1">
                <a:solidFill>
                  <a:schemeClr val="tx2"/>
                </a:solidFill>
              </a:rPr>
              <a:t>1</a:t>
            </a:r>
            <a:endParaRPr lang="en-GB" sz="1600" b="1" err="1">
              <a:solidFill>
                <a:schemeClr val="tx2"/>
              </a:solidFill>
            </a:endParaRPr>
          </a:p>
        </p:txBody>
      </p:sp>
      <p:sp>
        <p:nvSpPr>
          <p:cNvPr id="13" name="TextBox 12">
            <a:extLst>
              <a:ext uri="{FF2B5EF4-FFF2-40B4-BE49-F238E27FC236}">
                <a16:creationId xmlns:a16="http://schemas.microsoft.com/office/drawing/2014/main" id="{F9A20127-1510-F2A2-B1B6-B48D9607B78D}"/>
              </a:ext>
            </a:extLst>
          </p:cNvPr>
          <p:cNvSpPr txBox="1"/>
          <p:nvPr/>
        </p:nvSpPr>
        <p:spPr>
          <a:xfrm>
            <a:off x="7878645" y="3448127"/>
            <a:ext cx="678730" cy="338554"/>
          </a:xfrm>
          <a:prstGeom prst="rect">
            <a:avLst/>
          </a:prstGeom>
          <a:noFill/>
        </p:spPr>
        <p:txBody>
          <a:bodyPr wrap="square" rtlCol="0">
            <a:spAutoFit/>
          </a:bodyPr>
          <a:lstStyle/>
          <a:p>
            <a:pPr algn="l"/>
            <a:r>
              <a:rPr lang="fi-FI" sz="1600" b="1">
                <a:solidFill>
                  <a:srgbClr val="00B86B"/>
                </a:solidFill>
              </a:rPr>
              <a:t>4</a:t>
            </a:r>
            <a:endParaRPr lang="en-GB" sz="1600" b="1" err="1">
              <a:solidFill>
                <a:srgbClr val="00B86B"/>
              </a:solidFill>
            </a:endParaRPr>
          </a:p>
        </p:txBody>
      </p:sp>
      <p:sp>
        <p:nvSpPr>
          <p:cNvPr id="14" name="TextBox 13">
            <a:extLst>
              <a:ext uri="{FF2B5EF4-FFF2-40B4-BE49-F238E27FC236}">
                <a16:creationId xmlns:a16="http://schemas.microsoft.com/office/drawing/2014/main" id="{084A90E6-EAE2-4ADE-ED76-B309C6638729}"/>
              </a:ext>
            </a:extLst>
          </p:cNvPr>
          <p:cNvSpPr txBox="1"/>
          <p:nvPr/>
        </p:nvSpPr>
        <p:spPr>
          <a:xfrm>
            <a:off x="9382001" y="3786681"/>
            <a:ext cx="678730" cy="338554"/>
          </a:xfrm>
          <a:prstGeom prst="rect">
            <a:avLst/>
          </a:prstGeom>
          <a:noFill/>
        </p:spPr>
        <p:txBody>
          <a:bodyPr wrap="square" rtlCol="0">
            <a:spAutoFit/>
          </a:bodyPr>
          <a:lstStyle/>
          <a:p>
            <a:pPr algn="l"/>
            <a:r>
              <a:rPr lang="fi-FI" sz="1600" b="1">
                <a:solidFill>
                  <a:srgbClr val="00B86B"/>
                </a:solidFill>
              </a:rPr>
              <a:t>2</a:t>
            </a:r>
            <a:endParaRPr lang="en-GB" sz="1600" b="1" err="1">
              <a:solidFill>
                <a:srgbClr val="00B86B"/>
              </a:solidFill>
            </a:endParaRPr>
          </a:p>
        </p:txBody>
      </p:sp>
      <p:sp>
        <p:nvSpPr>
          <p:cNvPr id="15" name="TextBox 14">
            <a:extLst>
              <a:ext uri="{FF2B5EF4-FFF2-40B4-BE49-F238E27FC236}">
                <a16:creationId xmlns:a16="http://schemas.microsoft.com/office/drawing/2014/main" id="{306BFDA2-AC6E-09C6-7E79-1D277248BDB0}"/>
              </a:ext>
            </a:extLst>
          </p:cNvPr>
          <p:cNvSpPr txBox="1"/>
          <p:nvPr/>
        </p:nvSpPr>
        <p:spPr>
          <a:xfrm>
            <a:off x="9061351" y="4730000"/>
            <a:ext cx="933589" cy="830997"/>
          </a:xfrm>
          <a:prstGeom prst="rect">
            <a:avLst/>
          </a:prstGeom>
          <a:noFill/>
        </p:spPr>
        <p:txBody>
          <a:bodyPr wrap="none" rtlCol="0">
            <a:spAutoFit/>
          </a:bodyPr>
          <a:lstStyle/>
          <a:p>
            <a:pPr algn="ctr"/>
            <a:r>
              <a:rPr lang="en-US" sz="1600" b="1">
                <a:solidFill>
                  <a:srgbClr val="00B86B"/>
                </a:solidFill>
                <a:latin typeface="Arial Narrow" panose="020B0606020202030204" pitchFamily="34" charset="0"/>
              </a:rPr>
              <a:t>NGO</a:t>
            </a:r>
          </a:p>
          <a:p>
            <a:pPr algn="ctr"/>
            <a:r>
              <a:rPr lang="en-US" sz="1600" b="1">
                <a:solidFill>
                  <a:srgbClr val="00B86B"/>
                </a:solidFill>
                <a:latin typeface="Arial Narrow" panose="020B0606020202030204" pitchFamily="34" charset="0"/>
              </a:rPr>
              <a:t>1 x Africa</a:t>
            </a:r>
            <a:br>
              <a:rPr lang="en-US" sz="1600" b="1">
                <a:solidFill>
                  <a:srgbClr val="00B86B"/>
                </a:solidFill>
                <a:latin typeface="Arial Narrow" panose="020B0606020202030204" pitchFamily="34" charset="0"/>
              </a:rPr>
            </a:br>
            <a:r>
              <a:rPr lang="en-US" sz="1600" b="1">
                <a:solidFill>
                  <a:srgbClr val="00B86B"/>
                </a:solidFill>
                <a:latin typeface="Arial Narrow" panose="020B0606020202030204" pitchFamily="34" charset="0"/>
              </a:rPr>
              <a:t>1 x India</a:t>
            </a:r>
          </a:p>
        </p:txBody>
      </p:sp>
      <p:sp>
        <p:nvSpPr>
          <p:cNvPr id="16" name="TextBox 15">
            <a:extLst>
              <a:ext uri="{FF2B5EF4-FFF2-40B4-BE49-F238E27FC236}">
                <a16:creationId xmlns:a16="http://schemas.microsoft.com/office/drawing/2014/main" id="{0DB952C0-8ED8-F298-0F53-398588A6CE41}"/>
              </a:ext>
            </a:extLst>
          </p:cNvPr>
          <p:cNvSpPr txBox="1"/>
          <p:nvPr/>
        </p:nvSpPr>
        <p:spPr>
          <a:xfrm>
            <a:off x="1295476" y="4739420"/>
            <a:ext cx="1412887" cy="1077218"/>
          </a:xfrm>
          <a:prstGeom prst="rect">
            <a:avLst/>
          </a:prstGeom>
          <a:noFill/>
        </p:spPr>
        <p:txBody>
          <a:bodyPr wrap="none" rtlCol="0">
            <a:spAutoFit/>
          </a:bodyPr>
          <a:lstStyle/>
          <a:p>
            <a:pPr algn="ctr"/>
            <a:r>
              <a:rPr lang="en-US" sz="1600" b="1">
                <a:solidFill>
                  <a:srgbClr val="002EA2"/>
                </a:solidFill>
                <a:latin typeface="Arial Narrow" panose="020B0606020202030204" pitchFamily="34" charset="0"/>
              </a:rPr>
              <a:t>HEI ACADEMIC</a:t>
            </a:r>
          </a:p>
          <a:p>
            <a:pPr algn="ctr"/>
            <a:r>
              <a:rPr lang="en-US" sz="1600" b="1">
                <a:solidFill>
                  <a:srgbClr val="002EA2"/>
                </a:solidFill>
                <a:latin typeface="Arial Narrow" panose="020B0606020202030204" pitchFamily="34" charset="0"/>
              </a:rPr>
              <a:t>12 x Africa</a:t>
            </a:r>
            <a:br>
              <a:rPr lang="en-US" sz="1600" b="1">
                <a:solidFill>
                  <a:srgbClr val="002EA2"/>
                </a:solidFill>
                <a:latin typeface="Arial Narrow" panose="020B0606020202030204" pitchFamily="34" charset="0"/>
              </a:rPr>
            </a:br>
            <a:r>
              <a:rPr lang="en-US" sz="1600" b="1">
                <a:solidFill>
                  <a:srgbClr val="002EA2"/>
                </a:solidFill>
                <a:latin typeface="Arial Narrow" panose="020B0606020202030204" pitchFamily="34" charset="0"/>
              </a:rPr>
              <a:t>4 x India</a:t>
            </a:r>
            <a:br>
              <a:rPr lang="en-US" sz="1600" b="1">
                <a:solidFill>
                  <a:srgbClr val="002EA2"/>
                </a:solidFill>
                <a:latin typeface="Arial Narrow" panose="020B0606020202030204" pitchFamily="34" charset="0"/>
              </a:rPr>
            </a:br>
            <a:r>
              <a:rPr lang="en-US" sz="1600" b="1">
                <a:solidFill>
                  <a:srgbClr val="002EA2"/>
                </a:solidFill>
                <a:latin typeface="Arial Narrow" panose="020B0606020202030204" pitchFamily="34" charset="0"/>
              </a:rPr>
              <a:t>2 x China</a:t>
            </a:r>
          </a:p>
        </p:txBody>
      </p:sp>
      <p:sp>
        <p:nvSpPr>
          <p:cNvPr id="17" name="TextBox 16">
            <a:extLst>
              <a:ext uri="{FF2B5EF4-FFF2-40B4-BE49-F238E27FC236}">
                <a16:creationId xmlns:a16="http://schemas.microsoft.com/office/drawing/2014/main" id="{7F7BF088-ADA9-5B7B-D99A-C4EAEECCC685}"/>
              </a:ext>
            </a:extLst>
          </p:cNvPr>
          <p:cNvSpPr txBox="1"/>
          <p:nvPr/>
        </p:nvSpPr>
        <p:spPr>
          <a:xfrm>
            <a:off x="2975260" y="4786153"/>
            <a:ext cx="1057021" cy="1323439"/>
          </a:xfrm>
          <a:prstGeom prst="rect">
            <a:avLst/>
          </a:prstGeom>
          <a:noFill/>
        </p:spPr>
        <p:txBody>
          <a:bodyPr wrap="none" rtlCol="0">
            <a:spAutoFit/>
          </a:bodyPr>
          <a:lstStyle/>
          <a:p>
            <a:pPr algn="ctr"/>
            <a:r>
              <a:rPr lang="en-US" sz="1600" b="1">
                <a:solidFill>
                  <a:srgbClr val="002EA2"/>
                </a:solidFill>
                <a:latin typeface="Arial Narrow" panose="020B0606020202030204" pitchFamily="34" charset="0"/>
              </a:rPr>
              <a:t>HEI ADMIN</a:t>
            </a:r>
          </a:p>
          <a:p>
            <a:pPr algn="ctr"/>
            <a:r>
              <a:rPr lang="en-US" sz="1600" b="1">
                <a:solidFill>
                  <a:srgbClr val="002EA2"/>
                </a:solidFill>
                <a:latin typeface="Arial Narrow" panose="020B0606020202030204" pitchFamily="34" charset="0"/>
              </a:rPr>
              <a:t>5 x Africa</a:t>
            </a:r>
            <a:br>
              <a:rPr lang="en-US" sz="1600" b="1">
                <a:solidFill>
                  <a:srgbClr val="002EA2"/>
                </a:solidFill>
                <a:latin typeface="Arial Narrow" panose="020B0606020202030204" pitchFamily="34" charset="0"/>
              </a:rPr>
            </a:br>
            <a:r>
              <a:rPr lang="en-US" sz="1600" b="1">
                <a:solidFill>
                  <a:srgbClr val="002EA2"/>
                </a:solidFill>
                <a:latin typeface="Arial Narrow" panose="020B0606020202030204" pitchFamily="34" charset="0"/>
              </a:rPr>
              <a:t>7 x India</a:t>
            </a:r>
            <a:br>
              <a:rPr lang="en-US" sz="1600" b="1">
                <a:solidFill>
                  <a:srgbClr val="002EA2"/>
                </a:solidFill>
                <a:latin typeface="Arial Narrow" panose="020B0606020202030204" pitchFamily="34" charset="0"/>
              </a:rPr>
            </a:br>
            <a:r>
              <a:rPr lang="en-US" sz="1600" b="1">
                <a:solidFill>
                  <a:srgbClr val="002EA2"/>
                </a:solidFill>
                <a:latin typeface="Arial Narrow" panose="020B0606020202030204" pitchFamily="34" charset="0"/>
              </a:rPr>
              <a:t>3 x China</a:t>
            </a:r>
          </a:p>
          <a:p>
            <a:pPr algn="ctr"/>
            <a:endParaRPr lang="en-US" sz="1600" b="1">
              <a:solidFill>
                <a:srgbClr val="002EA2"/>
              </a:solidFill>
              <a:latin typeface="Arial Narrow" panose="020B0606020202030204" pitchFamily="34" charset="0"/>
            </a:endParaRPr>
          </a:p>
        </p:txBody>
      </p:sp>
      <p:sp>
        <p:nvSpPr>
          <p:cNvPr id="18" name="TextBox 17">
            <a:extLst>
              <a:ext uri="{FF2B5EF4-FFF2-40B4-BE49-F238E27FC236}">
                <a16:creationId xmlns:a16="http://schemas.microsoft.com/office/drawing/2014/main" id="{9D61348A-C837-C720-2E3A-EC1250875DB9}"/>
              </a:ext>
            </a:extLst>
          </p:cNvPr>
          <p:cNvSpPr txBox="1"/>
          <p:nvPr/>
        </p:nvSpPr>
        <p:spPr>
          <a:xfrm>
            <a:off x="4364129" y="4786153"/>
            <a:ext cx="1183337" cy="338554"/>
          </a:xfrm>
          <a:prstGeom prst="rect">
            <a:avLst/>
          </a:prstGeom>
          <a:noFill/>
        </p:spPr>
        <p:txBody>
          <a:bodyPr wrap="none" rtlCol="0">
            <a:spAutoFit/>
          </a:bodyPr>
          <a:lstStyle/>
          <a:p>
            <a:pPr algn="ctr"/>
            <a:r>
              <a:rPr lang="en-US" sz="1600" b="1" err="1">
                <a:solidFill>
                  <a:srgbClr val="002EA2"/>
                </a:solidFill>
                <a:latin typeface="Arial Narrow" panose="020B0606020202030204" pitchFamily="34" charset="0"/>
              </a:rPr>
              <a:t>MoE</a:t>
            </a:r>
            <a:r>
              <a:rPr lang="en-US" sz="1600" b="1">
                <a:solidFill>
                  <a:srgbClr val="002EA2"/>
                </a:solidFill>
                <a:latin typeface="Arial Narrow" panose="020B0606020202030204" pitchFamily="34" charset="0"/>
              </a:rPr>
              <a:t> / EDUFI</a:t>
            </a:r>
          </a:p>
        </p:txBody>
      </p:sp>
      <p:sp>
        <p:nvSpPr>
          <p:cNvPr id="19" name="TextBox 18">
            <a:extLst>
              <a:ext uri="{FF2B5EF4-FFF2-40B4-BE49-F238E27FC236}">
                <a16:creationId xmlns:a16="http://schemas.microsoft.com/office/drawing/2014/main" id="{CDB9782C-B075-BD47-5408-88157F2D70C6}"/>
              </a:ext>
            </a:extLst>
          </p:cNvPr>
          <p:cNvSpPr txBox="1"/>
          <p:nvPr/>
        </p:nvSpPr>
        <p:spPr>
          <a:xfrm>
            <a:off x="5897611" y="4755771"/>
            <a:ext cx="1279517" cy="338554"/>
          </a:xfrm>
          <a:prstGeom prst="rect">
            <a:avLst/>
          </a:prstGeom>
          <a:noFill/>
        </p:spPr>
        <p:txBody>
          <a:bodyPr wrap="none" rtlCol="0">
            <a:spAutoFit/>
          </a:bodyPr>
          <a:lstStyle/>
          <a:p>
            <a:pPr algn="ctr"/>
            <a:r>
              <a:rPr lang="en-US" sz="1600" b="1">
                <a:solidFill>
                  <a:srgbClr val="002EA2"/>
                </a:solidFill>
                <a:latin typeface="Arial Narrow" panose="020B0606020202030204" pitchFamily="34" charset="0"/>
              </a:rPr>
              <a:t>EDU EXPORT</a:t>
            </a:r>
          </a:p>
        </p:txBody>
      </p:sp>
      <p:sp>
        <p:nvSpPr>
          <p:cNvPr id="21" name="TextBox 20">
            <a:extLst>
              <a:ext uri="{FF2B5EF4-FFF2-40B4-BE49-F238E27FC236}">
                <a16:creationId xmlns:a16="http://schemas.microsoft.com/office/drawing/2014/main" id="{3E1D583D-16CE-B3B6-E5C0-0F4E1B784700}"/>
              </a:ext>
            </a:extLst>
          </p:cNvPr>
          <p:cNvSpPr txBox="1"/>
          <p:nvPr/>
        </p:nvSpPr>
        <p:spPr>
          <a:xfrm>
            <a:off x="7412796" y="4755771"/>
            <a:ext cx="1412886" cy="584775"/>
          </a:xfrm>
          <a:prstGeom prst="rect">
            <a:avLst/>
          </a:prstGeom>
          <a:noFill/>
        </p:spPr>
        <p:txBody>
          <a:bodyPr wrap="none" rtlCol="0">
            <a:spAutoFit/>
          </a:bodyPr>
          <a:lstStyle/>
          <a:p>
            <a:pPr algn="ctr"/>
            <a:r>
              <a:rPr lang="en-US" sz="1600" b="1">
                <a:solidFill>
                  <a:srgbClr val="00B86B"/>
                </a:solidFill>
                <a:latin typeface="Arial Narrow" panose="020B0606020202030204" pitchFamily="34" charset="0"/>
              </a:rPr>
              <a:t>HEI ACADEMIC</a:t>
            </a:r>
          </a:p>
          <a:p>
            <a:pPr algn="ctr"/>
            <a:r>
              <a:rPr lang="en-US" sz="1600" b="1">
                <a:solidFill>
                  <a:srgbClr val="00B86B"/>
                </a:solidFill>
                <a:latin typeface="Arial Narrow" panose="020B0606020202030204" pitchFamily="34" charset="0"/>
              </a:rPr>
              <a:t>4 x Africa</a:t>
            </a:r>
          </a:p>
        </p:txBody>
      </p:sp>
      <p:sp>
        <p:nvSpPr>
          <p:cNvPr id="23" name="Right Brace 22">
            <a:extLst>
              <a:ext uri="{FF2B5EF4-FFF2-40B4-BE49-F238E27FC236}">
                <a16:creationId xmlns:a16="http://schemas.microsoft.com/office/drawing/2014/main" id="{249D15D3-B639-9416-4DA3-FD452B1ED2C0}"/>
              </a:ext>
            </a:extLst>
          </p:cNvPr>
          <p:cNvSpPr/>
          <p:nvPr/>
        </p:nvSpPr>
        <p:spPr>
          <a:xfrm rot="16200000">
            <a:off x="4285361" y="-1395815"/>
            <a:ext cx="245097" cy="5230118"/>
          </a:xfrm>
          <a:prstGeom prst="rightBrace">
            <a:avLst/>
          </a:prstGeom>
          <a:ln w="12700">
            <a:solidFill>
              <a:srgbClr val="002EA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ight Brace 23">
            <a:extLst>
              <a:ext uri="{FF2B5EF4-FFF2-40B4-BE49-F238E27FC236}">
                <a16:creationId xmlns:a16="http://schemas.microsoft.com/office/drawing/2014/main" id="{7E3589B7-5735-EC53-1CB9-9CEE0E55C0BE}"/>
              </a:ext>
            </a:extLst>
          </p:cNvPr>
          <p:cNvSpPr/>
          <p:nvPr/>
        </p:nvSpPr>
        <p:spPr>
          <a:xfrm rot="16200000">
            <a:off x="8761518" y="1874467"/>
            <a:ext cx="245097" cy="2221751"/>
          </a:xfrm>
          <a:prstGeom prst="rightBrace">
            <a:avLst/>
          </a:prstGeom>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40AD91DE-470F-365E-4A32-E61FCEC1CB24}"/>
              </a:ext>
            </a:extLst>
          </p:cNvPr>
          <p:cNvSpPr txBox="1"/>
          <p:nvPr/>
        </p:nvSpPr>
        <p:spPr>
          <a:xfrm>
            <a:off x="1751574" y="979613"/>
            <a:ext cx="806631" cy="261610"/>
          </a:xfrm>
          <a:prstGeom prst="rect">
            <a:avLst/>
          </a:prstGeom>
          <a:noFill/>
        </p:spPr>
        <p:txBody>
          <a:bodyPr wrap="none" rtlCol="0">
            <a:spAutoFit/>
          </a:bodyPr>
          <a:lstStyle/>
          <a:p>
            <a:pPr algn="ctr"/>
            <a:r>
              <a:rPr lang="en-US" sz="1100" b="1">
                <a:solidFill>
                  <a:srgbClr val="002EA2"/>
                </a:solidFill>
              </a:rPr>
              <a:t>FINLAND</a:t>
            </a:r>
          </a:p>
        </p:txBody>
      </p:sp>
      <p:sp>
        <p:nvSpPr>
          <p:cNvPr id="26" name="TextBox 25">
            <a:extLst>
              <a:ext uri="{FF2B5EF4-FFF2-40B4-BE49-F238E27FC236}">
                <a16:creationId xmlns:a16="http://schemas.microsoft.com/office/drawing/2014/main" id="{E5C91B7A-A789-FD78-30EA-08F59D519A5E}"/>
              </a:ext>
            </a:extLst>
          </p:cNvPr>
          <p:cNvSpPr txBox="1"/>
          <p:nvPr/>
        </p:nvSpPr>
        <p:spPr>
          <a:xfrm>
            <a:off x="7701496" y="2731989"/>
            <a:ext cx="835486" cy="261610"/>
          </a:xfrm>
          <a:prstGeom prst="rect">
            <a:avLst/>
          </a:prstGeom>
          <a:noFill/>
        </p:spPr>
        <p:txBody>
          <a:bodyPr wrap="none" rtlCol="0">
            <a:spAutoFit/>
          </a:bodyPr>
          <a:lstStyle/>
          <a:p>
            <a:pPr algn="ctr"/>
            <a:r>
              <a:rPr lang="en-US" sz="1100" b="1">
                <a:solidFill>
                  <a:srgbClr val="00B86B"/>
                </a:solidFill>
              </a:rPr>
              <a:t>REGIONS</a:t>
            </a:r>
          </a:p>
        </p:txBody>
      </p:sp>
      <p:sp>
        <p:nvSpPr>
          <p:cNvPr id="7" name="TextBox 6">
            <a:extLst>
              <a:ext uri="{FF2B5EF4-FFF2-40B4-BE49-F238E27FC236}">
                <a16:creationId xmlns:a16="http://schemas.microsoft.com/office/drawing/2014/main" id="{5EE9C8E4-D86B-2CB4-8061-970EF916B56F}"/>
              </a:ext>
            </a:extLst>
          </p:cNvPr>
          <p:cNvSpPr txBox="1"/>
          <p:nvPr/>
        </p:nvSpPr>
        <p:spPr>
          <a:xfrm>
            <a:off x="8951686" y="451758"/>
            <a:ext cx="3242128" cy="1815882"/>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FFFFFF"/>
                </a:solidFill>
                <a:cs typeface="Arial"/>
              </a:rPr>
              <a:t>Small number of respondents responding from a broad range of perspectives on very different levels and types of activities </a:t>
            </a:r>
            <a:br>
              <a:rPr lang="en-GB" sz="1600" dirty="0">
                <a:solidFill>
                  <a:srgbClr val="FFFFFF"/>
                </a:solidFill>
                <a:cs typeface="Arial"/>
              </a:rPr>
            </a:br>
            <a:br>
              <a:rPr lang="en-GB" sz="1600" dirty="0">
                <a:solidFill>
                  <a:srgbClr val="FFFFFF"/>
                </a:solidFill>
                <a:cs typeface="Arial"/>
              </a:rPr>
            </a:br>
            <a:r>
              <a:rPr lang="en-GB" sz="1600" dirty="0">
                <a:solidFill>
                  <a:srgbClr val="FFFFFF"/>
                </a:solidFill>
                <a:cs typeface="Arial"/>
              </a:rPr>
              <a:t>&gt; not possible to make broad  generalisations.</a:t>
            </a:r>
          </a:p>
        </p:txBody>
      </p:sp>
    </p:spTree>
    <p:extLst>
      <p:ext uri="{BB962C8B-B14F-4D97-AF65-F5344CB8AC3E}">
        <p14:creationId xmlns:p14="http://schemas.microsoft.com/office/powerpoint/2010/main" val="421331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7B531-1AA8-AC4C-5B5D-63B6E4C723A5}"/>
              </a:ext>
            </a:extLst>
          </p:cNvPr>
          <p:cNvSpPr>
            <a:spLocks noGrp="1"/>
          </p:cNvSpPr>
          <p:nvPr>
            <p:ph type="dt" sz="half" idx="10"/>
          </p:nvPr>
        </p:nvSpPr>
        <p:spPr/>
        <p:txBody>
          <a:bodyPr/>
          <a:lstStyle/>
          <a:p>
            <a:fld id="{7CA7FD40-FB32-4DDF-A66B-342163A7F1F4}" type="datetime1">
              <a:rPr lang="en-GB" smtClean="0"/>
              <a:t>25/01/2024</a:t>
            </a:fld>
            <a:endParaRPr lang="fi-FI"/>
          </a:p>
        </p:txBody>
      </p:sp>
      <p:sp>
        <p:nvSpPr>
          <p:cNvPr id="4" name="Slide Number Placeholder 3">
            <a:extLst>
              <a:ext uri="{FF2B5EF4-FFF2-40B4-BE49-F238E27FC236}">
                <a16:creationId xmlns:a16="http://schemas.microsoft.com/office/drawing/2014/main" id="{085AF253-F047-D650-7940-AEBB6C0FA0AD}"/>
              </a:ext>
            </a:extLst>
          </p:cNvPr>
          <p:cNvSpPr>
            <a:spLocks noGrp="1"/>
          </p:cNvSpPr>
          <p:nvPr>
            <p:ph type="sldNum" sz="quarter" idx="12"/>
          </p:nvPr>
        </p:nvSpPr>
        <p:spPr/>
        <p:txBody>
          <a:bodyPr/>
          <a:lstStyle/>
          <a:p>
            <a:fld id="{C72CB9C3-DB46-DA41-83CB-EBBE11B2F479}" type="slidenum">
              <a:rPr lang="fi-FI" smtClean="0"/>
              <a:pPr/>
              <a:t>8</a:t>
            </a:fld>
            <a:endParaRPr lang="fi-FI"/>
          </a:p>
        </p:txBody>
      </p:sp>
      <p:sp>
        <p:nvSpPr>
          <p:cNvPr id="5" name="Title 4">
            <a:extLst>
              <a:ext uri="{FF2B5EF4-FFF2-40B4-BE49-F238E27FC236}">
                <a16:creationId xmlns:a16="http://schemas.microsoft.com/office/drawing/2014/main" id="{0B71CC2C-200B-9997-A7BA-22888B43A8F9}"/>
              </a:ext>
            </a:extLst>
          </p:cNvPr>
          <p:cNvSpPr>
            <a:spLocks noGrp="1"/>
          </p:cNvSpPr>
          <p:nvPr>
            <p:ph type="title"/>
          </p:nvPr>
        </p:nvSpPr>
        <p:spPr>
          <a:xfrm>
            <a:off x="799386" y="-152406"/>
            <a:ext cx="10504800" cy="885600"/>
          </a:xfrm>
        </p:spPr>
        <p:txBody>
          <a:bodyPr/>
          <a:lstStyle/>
          <a:p>
            <a:r>
              <a:rPr lang="fi-FI" err="1">
                <a:cs typeface="Arial"/>
              </a:rPr>
              <a:t>Finnish</a:t>
            </a:r>
            <a:r>
              <a:rPr lang="fi-FI">
                <a:cs typeface="Arial"/>
              </a:rPr>
              <a:t> </a:t>
            </a:r>
            <a:r>
              <a:rPr lang="fi-FI" err="1">
                <a:cs typeface="Arial"/>
              </a:rPr>
              <a:t>HEI</a:t>
            </a:r>
            <a:r>
              <a:rPr lang="fi-FI" sz="1400" err="1">
                <a:cs typeface="Arial"/>
              </a:rPr>
              <a:t>s</a:t>
            </a:r>
            <a:r>
              <a:rPr lang="fi-FI">
                <a:cs typeface="Arial"/>
              </a:rPr>
              <a:t>  </a:t>
            </a:r>
            <a:r>
              <a:rPr lang="fi-FI" sz="1600">
                <a:cs typeface="Arial"/>
              </a:rPr>
              <a:t>27 RESPONDENTS (11 ACADEMIC, 16 </a:t>
            </a:r>
            <a:r>
              <a:rPr lang="fi-FI" sz="1600" err="1">
                <a:cs typeface="Arial"/>
              </a:rPr>
              <a:t>AdMINISTRATIVE</a:t>
            </a:r>
            <a:r>
              <a:rPr lang="fi-FI" sz="1600">
                <a:cs typeface="Arial"/>
              </a:rPr>
              <a:t>) </a:t>
            </a:r>
            <a:br>
              <a:rPr lang="fi-FI" sz="1600">
                <a:cs typeface="Arial"/>
              </a:rPr>
            </a:br>
            <a:r>
              <a:rPr lang="fi-FI" sz="1600">
                <a:cs typeface="Arial"/>
                <a:sym typeface="Wingdings" panose="05000000000000000000" pitchFamily="2" charset="2"/>
              </a:rPr>
              <a:t></a:t>
            </a:r>
            <a:r>
              <a:rPr lang="fi-FI" sz="1600">
                <a:cs typeface="Arial"/>
              </a:rPr>
              <a:t> N=108 </a:t>
            </a:r>
            <a:r>
              <a:rPr lang="fi-FI" sz="1600" err="1">
                <a:cs typeface="Arial"/>
              </a:rPr>
              <a:t>responses</a:t>
            </a:r>
            <a:r>
              <a:rPr lang="fi-FI" sz="1600">
                <a:cs typeface="Arial"/>
              </a:rPr>
              <a:t> </a:t>
            </a:r>
            <a:r>
              <a:rPr lang="fi-FI" sz="1000">
                <a:cs typeface="Arial"/>
              </a:rPr>
              <a:t>(OUT OF WHICH 20 WERE BLANK)</a:t>
            </a:r>
            <a:endParaRPr lang="en-GB">
              <a:cs typeface="Arial"/>
            </a:endParaRPr>
          </a:p>
        </p:txBody>
      </p:sp>
      <p:sp>
        <p:nvSpPr>
          <p:cNvPr id="19" name="Rectangle 18">
            <a:extLst>
              <a:ext uri="{FF2B5EF4-FFF2-40B4-BE49-F238E27FC236}">
                <a16:creationId xmlns:a16="http://schemas.microsoft.com/office/drawing/2014/main" id="{32625F7D-D2C4-E89F-A620-1E640A562556}"/>
              </a:ext>
            </a:extLst>
          </p:cNvPr>
          <p:cNvSpPr>
            <a:spLocks noGrp="1" noRot="1" noMove="1" noResize="1" noEditPoints="1" noAdjustHandles="1" noChangeArrowheads="1" noChangeShapeType="1"/>
          </p:cNvSpPr>
          <p:nvPr/>
        </p:nvSpPr>
        <p:spPr>
          <a:xfrm>
            <a:off x="460832" y="5795127"/>
            <a:ext cx="2320075" cy="6848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0768D2F0-9B42-3BEB-4F0C-E91CAEB8B0CA}"/>
              </a:ext>
            </a:extLst>
          </p:cNvPr>
          <p:cNvGrpSpPr/>
          <p:nvPr/>
        </p:nvGrpSpPr>
        <p:grpSpPr>
          <a:xfrm>
            <a:off x="122280" y="854654"/>
            <a:ext cx="5402638" cy="2806784"/>
            <a:chOff x="122280" y="854654"/>
            <a:chExt cx="5402638" cy="2806784"/>
          </a:xfrm>
        </p:grpSpPr>
        <p:sp>
          <p:nvSpPr>
            <p:cNvPr id="8" name="TextBox 7">
              <a:extLst>
                <a:ext uri="{FF2B5EF4-FFF2-40B4-BE49-F238E27FC236}">
                  <a16:creationId xmlns:a16="http://schemas.microsoft.com/office/drawing/2014/main" id="{2DA106EA-8C9C-E72E-9CE5-F5A7EC101A06}"/>
                </a:ext>
              </a:extLst>
            </p:cNvPr>
            <p:cNvSpPr txBox="1"/>
            <p:nvPr/>
          </p:nvSpPr>
          <p:spPr>
            <a:xfrm rot="16200000">
              <a:off x="-133691" y="1110625"/>
              <a:ext cx="850495" cy="338554"/>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GOOD</a:t>
              </a:r>
            </a:p>
          </p:txBody>
        </p:sp>
        <p:sp>
          <p:nvSpPr>
            <p:cNvPr id="6" name="TextBox 5">
              <a:extLst>
                <a:ext uri="{FF2B5EF4-FFF2-40B4-BE49-F238E27FC236}">
                  <a16:creationId xmlns:a16="http://schemas.microsoft.com/office/drawing/2014/main" id="{194E6C36-FABB-F997-A557-C6DD53244B25}"/>
                </a:ext>
              </a:extLst>
            </p:cNvPr>
            <p:cNvSpPr txBox="1"/>
            <p:nvPr/>
          </p:nvSpPr>
          <p:spPr>
            <a:xfrm>
              <a:off x="460832" y="876060"/>
              <a:ext cx="5064086" cy="2785378"/>
            </a:xfrm>
            <a:prstGeom prst="rect">
              <a:avLst/>
            </a:prstGeom>
            <a:noFill/>
            <a:ln w="38100">
              <a:solidFill>
                <a:srgbClr val="002EA2"/>
              </a:solidFill>
            </a:ln>
          </p:spPr>
          <p:txBody>
            <a:bodyPr wrap="square" lIns="91440" tIns="45720" rIns="91440" bIns="45720" rtlCol="0" anchor="t">
              <a:spAutoFit/>
            </a:bodyPr>
            <a:lstStyle/>
            <a:p>
              <a:pPr>
                <a:spcAft>
                  <a:spcPts val="600"/>
                </a:spcAft>
              </a:pPr>
              <a:r>
                <a:rPr lang="en-US" sz="1600" b="1">
                  <a:solidFill>
                    <a:srgbClr val="002EA2"/>
                  </a:solidFill>
                  <a:cs typeface="Arial"/>
                </a:rPr>
                <a:t>FUNDING MODALITY</a:t>
              </a:r>
            </a:p>
            <a:p>
              <a:pPr marL="285750" indent="-285750">
                <a:spcAft>
                  <a:spcPts val="600"/>
                </a:spcAft>
                <a:buFont typeface="Arial,Sans-Serif"/>
                <a:buChar char="•"/>
              </a:pPr>
              <a:r>
                <a:rPr lang="en-US" sz="1600">
                  <a:solidFill>
                    <a:srgbClr val="002EA2"/>
                  </a:solidFill>
                  <a:cs typeface="Arial"/>
                </a:rPr>
                <a:t>Has resulted in projects, which are meeting their goals and have provided experiences of mutual interest, sharing and learning (n = 15 of which 10 with ref to bilateral projects and 5 to joint project with several Finnish HEIs). </a:t>
              </a:r>
            </a:p>
            <a:p>
              <a:pPr marL="285750" indent="-285750">
                <a:spcAft>
                  <a:spcPts val="600"/>
                </a:spcAft>
                <a:buFont typeface="Arial,Sans-Serif"/>
                <a:buChar char="•"/>
              </a:pPr>
              <a:r>
                <a:rPr lang="en-US" sz="1600">
                  <a:solidFill>
                    <a:srgbClr val="002EA2"/>
                  </a:solidFill>
                  <a:cs typeface="Arial"/>
                </a:rPr>
                <a:t>Allows academic freedom and possibility to try out different things and to do </a:t>
              </a:r>
              <a:r>
                <a:rPr lang="en-US" sz="1600" err="1">
                  <a:solidFill>
                    <a:srgbClr val="002EA2"/>
                  </a:solidFill>
                  <a:cs typeface="Arial"/>
                </a:rPr>
                <a:t>internationalisation</a:t>
              </a:r>
              <a:r>
                <a:rPr lang="en-US" sz="1600">
                  <a:solidFill>
                    <a:srgbClr val="002EA2"/>
                  </a:solidFill>
                  <a:cs typeface="Arial"/>
                </a:rPr>
                <a:t> work that falls outside projects (n=3)</a:t>
              </a:r>
            </a:p>
            <a:p>
              <a:pPr marL="285750" indent="-285750">
                <a:spcAft>
                  <a:spcPts val="600"/>
                </a:spcAft>
                <a:buFont typeface="Arial,Sans-Serif"/>
                <a:buChar char="•"/>
              </a:pPr>
              <a:r>
                <a:rPr lang="en-US" sz="1600">
                  <a:solidFill>
                    <a:srgbClr val="002EA2"/>
                  </a:solidFill>
                  <a:cs typeface="Arial"/>
                </a:rPr>
                <a:t>Work opportunities for international students (n=1) </a:t>
              </a:r>
            </a:p>
          </p:txBody>
        </p:sp>
      </p:grpSp>
      <p:grpSp>
        <p:nvGrpSpPr>
          <p:cNvPr id="13" name="Group 12">
            <a:extLst>
              <a:ext uri="{FF2B5EF4-FFF2-40B4-BE49-F238E27FC236}">
                <a16:creationId xmlns:a16="http://schemas.microsoft.com/office/drawing/2014/main" id="{9CB6803C-DCE9-14F4-C426-1CC7BEAB4853}"/>
              </a:ext>
            </a:extLst>
          </p:cNvPr>
          <p:cNvGrpSpPr/>
          <p:nvPr/>
        </p:nvGrpSpPr>
        <p:grpSpPr>
          <a:xfrm>
            <a:off x="122281" y="5041248"/>
            <a:ext cx="5402637" cy="1813971"/>
            <a:chOff x="122281" y="964178"/>
            <a:chExt cx="5402637" cy="1813971"/>
          </a:xfrm>
        </p:grpSpPr>
        <p:sp>
          <p:nvSpPr>
            <p:cNvPr id="14" name="TextBox 13">
              <a:extLst>
                <a:ext uri="{FF2B5EF4-FFF2-40B4-BE49-F238E27FC236}">
                  <a16:creationId xmlns:a16="http://schemas.microsoft.com/office/drawing/2014/main" id="{DC5A47F3-FA66-2E3D-6BBF-67EA00A6B229}"/>
                </a:ext>
              </a:extLst>
            </p:cNvPr>
            <p:cNvSpPr txBox="1"/>
            <p:nvPr/>
          </p:nvSpPr>
          <p:spPr>
            <a:xfrm rot="16200000">
              <a:off x="-133690" y="1220149"/>
              <a:ext cx="850495" cy="338554"/>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GOOD</a:t>
              </a:r>
            </a:p>
          </p:txBody>
        </p:sp>
        <p:sp>
          <p:nvSpPr>
            <p:cNvPr id="15" name="TextBox 14">
              <a:extLst>
                <a:ext uri="{FF2B5EF4-FFF2-40B4-BE49-F238E27FC236}">
                  <a16:creationId xmlns:a16="http://schemas.microsoft.com/office/drawing/2014/main" id="{CC5B065D-B9B3-C308-75B6-F4839BDF3FD8}"/>
                </a:ext>
              </a:extLst>
            </p:cNvPr>
            <p:cNvSpPr txBox="1"/>
            <p:nvPr/>
          </p:nvSpPr>
          <p:spPr>
            <a:xfrm>
              <a:off x="460832" y="977656"/>
              <a:ext cx="5064086" cy="1800493"/>
            </a:xfrm>
            <a:prstGeom prst="rect">
              <a:avLst/>
            </a:prstGeom>
            <a:noFill/>
            <a:ln w="38100">
              <a:solidFill>
                <a:srgbClr val="002EA2"/>
              </a:solidFill>
            </a:ln>
          </p:spPr>
          <p:txBody>
            <a:bodyPr wrap="square" lIns="91440" tIns="45720" rIns="91440" bIns="45720" rtlCol="0" anchor="t">
              <a:spAutoFit/>
            </a:bodyPr>
            <a:lstStyle/>
            <a:p>
              <a:pPr>
                <a:spcAft>
                  <a:spcPts val="600"/>
                </a:spcAft>
              </a:pPr>
              <a:r>
                <a:rPr lang="en-US" sz="1600" b="1">
                  <a:solidFill>
                    <a:srgbClr val="002EA2"/>
                  </a:solidFill>
                  <a:cs typeface="Arial"/>
                </a:rPr>
                <a:t>NETWORK COORDINATION</a:t>
              </a:r>
            </a:p>
            <a:p>
              <a:pPr marL="285750" indent="-285750">
                <a:spcAft>
                  <a:spcPts val="600"/>
                </a:spcAft>
                <a:buFont typeface="Arial" panose="020B0604020202020204" pitchFamily="34" charset="0"/>
                <a:buChar char="•"/>
              </a:pPr>
              <a:r>
                <a:rPr lang="en-US" sz="1600">
                  <a:solidFill>
                    <a:srgbClr val="002EA2"/>
                  </a:solidFill>
                  <a:cs typeface="Arial"/>
                </a:rPr>
                <a:t>Activities and communication by GINTL coordination (n=13)</a:t>
              </a:r>
            </a:p>
            <a:p>
              <a:pPr marL="285750" indent="-285750">
                <a:spcAft>
                  <a:spcPts val="600"/>
                </a:spcAft>
                <a:buFont typeface="Arial" panose="020B0604020202020204" pitchFamily="34" charset="0"/>
                <a:buChar char="•"/>
              </a:pPr>
              <a:r>
                <a:rPr lang="en-US" sz="1600">
                  <a:solidFill>
                    <a:srgbClr val="002EA2"/>
                  </a:solidFill>
                  <a:cs typeface="Arial"/>
                </a:rPr>
                <a:t>Concrete collaboration cases (n=2)</a:t>
              </a:r>
            </a:p>
            <a:p>
              <a:pPr marL="285750" indent="-285750">
                <a:spcAft>
                  <a:spcPts val="600"/>
                </a:spcAft>
                <a:buFont typeface="Arial" panose="020B0604020202020204" pitchFamily="34" charset="0"/>
                <a:buChar char="•"/>
              </a:pPr>
              <a:r>
                <a:rPr lang="en-US" sz="1600">
                  <a:solidFill>
                    <a:srgbClr val="002EA2"/>
                  </a:solidFill>
                  <a:cs typeface="Arial"/>
                </a:rPr>
                <a:t>Advocacy for HEIs among other stakeholders in Finnish </a:t>
              </a:r>
              <a:r>
                <a:rPr lang="en-US" sz="1600" err="1">
                  <a:solidFill>
                    <a:srgbClr val="002EA2"/>
                  </a:solidFill>
                  <a:cs typeface="Arial"/>
                </a:rPr>
                <a:t>edu</a:t>
              </a:r>
              <a:r>
                <a:rPr lang="en-US" sz="1600">
                  <a:solidFill>
                    <a:srgbClr val="002EA2"/>
                  </a:solidFill>
                  <a:cs typeface="Arial"/>
                </a:rPr>
                <a:t>. dev. &amp; </a:t>
              </a:r>
              <a:r>
                <a:rPr lang="en-US" sz="1600" err="1">
                  <a:solidFill>
                    <a:srgbClr val="002EA2"/>
                  </a:solidFill>
                  <a:cs typeface="Arial"/>
                </a:rPr>
                <a:t>edu</a:t>
              </a:r>
              <a:r>
                <a:rPr lang="en-US" sz="1600">
                  <a:solidFill>
                    <a:srgbClr val="002EA2"/>
                  </a:solidFill>
                  <a:cs typeface="Arial"/>
                </a:rPr>
                <a:t> export scenes (n=2)</a:t>
              </a:r>
              <a:endParaRPr lang="en-US">
                <a:solidFill>
                  <a:srgbClr val="002EA2"/>
                </a:solidFill>
              </a:endParaRPr>
            </a:p>
          </p:txBody>
        </p:sp>
      </p:grpSp>
      <p:grpSp>
        <p:nvGrpSpPr>
          <p:cNvPr id="17" name="Group 16">
            <a:extLst>
              <a:ext uri="{FF2B5EF4-FFF2-40B4-BE49-F238E27FC236}">
                <a16:creationId xmlns:a16="http://schemas.microsoft.com/office/drawing/2014/main" id="{4969358D-7B99-5B04-146D-8547BBC9DF6B}"/>
              </a:ext>
            </a:extLst>
          </p:cNvPr>
          <p:cNvGrpSpPr/>
          <p:nvPr/>
        </p:nvGrpSpPr>
        <p:grpSpPr>
          <a:xfrm>
            <a:off x="106273" y="3720560"/>
            <a:ext cx="5402639" cy="1244013"/>
            <a:chOff x="122279" y="1343434"/>
            <a:chExt cx="5402639" cy="1244013"/>
          </a:xfrm>
        </p:grpSpPr>
        <p:sp>
          <p:nvSpPr>
            <p:cNvPr id="20" name="TextBox 19">
              <a:extLst>
                <a:ext uri="{FF2B5EF4-FFF2-40B4-BE49-F238E27FC236}">
                  <a16:creationId xmlns:a16="http://schemas.microsoft.com/office/drawing/2014/main" id="{2D5480E1-6034-643A-614D-342EAA6E278B}"/>
                </a:ext>
              </a:extLst>
            </p:cNvPr>
            <p:cNvSpPr txBox="1"/>
            <p:nvPr/>
          </p:nvSpPr>
          <p:spPr>
            <a:xfrm rot="16200000">
              <a:off x="-133692" y="1599405"/>
              <a:ext cx="850495" cy="338554"/>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GOOD</a:t>
              </a:r>
            </a:p>
          </p:txBody>
        </p:sp>
        <p:sp>
          <p:nvSpPr>
            <p:cNvPr id="21" name="TextBox 20">
              <a:extLst>
                <a:ext uri="{FF2B5EF4-FFF2-40B4-BE49-F238E27FC236}">
                  <a16:creationId xmlns:a16="http://schemas.microsoft.com/office/drawing/2014/main" id="{950CF182-A5DF-7722-96E1-461FE85435DE}"/>
                </a:ext>
              </a:extLst>
            </p:cNvPr>
            <p:cNvSpPr txBox="1"/>
            <p:nvPr/>
          </p:nvSpPr>
          <p:spPr>
            <a:xfrm>
              <a:off x="460832" y="1356341"/>
              <a:ext cx="5064086" cy="1231106"/>
            </a:xfrm>
            <a:prstGeom prst="rect">
              <a:avLst/>
            </a:prstGeom>
            <a:noFill/>
            <a:ln w="38100">
              <a:solidFill>
                <a:srgbClr val="002EA2"/>
              </a:solidFill>
            </a:ln>
          </p:spPr>
          <p:txBody>
            <a:bodyPr wrap="square" lIns="91440" tIns="45720" rIns="91440" bIns="45720" rtlCol="0" anchor="t">
              <a:spAutoFit/>
            </a:bodyPr>
            <a:lstStyle/>
            <a:p>
              <a:pPr>
                <a:spcAft>
                  <a:spcPts val="600"/>
                </a:spcAft>
              </a:pPr>
              <a:r>
                <a:rPr lang="en-US" sz="1600" b="1">
                  <a:solidFill>
                    <a:srgbClr val="002EA2"/>
                  </a:solidFill>
                  <a:cs typeface="Arial"/>
                </a:rPr>
                <a:t>HEI PRACTICES</a:t>
              </a:r>
            </a:p>
            <a:p>
              <a:pPr marL="285750" indent="-285750">
                <a:spcAft>
                  <a:spcPts val="600"/>
                </a:spcAft>
                <a:buFont typeface="Arial" panose="020B0604020202020204" pitchFamily="34" charset="0"/>
                <a:buChar char="•"/>
              </a:pPr>
              <a:r>
                <a:rPr lang="en-US" sz="1600">
                  <a:solidFill>
                    <a:srgbClr val="002EA2"/>
                  </a:solidFill>
                  <a:cs typeface="Arial"/>
                </a:rPr>
                <a:t>Open calls used by some HEIs to allocate part of their funding to staff with partners. (n=6)</a:t>
              </a:r>
            </a:p>
            <a:p>
              <a:pPr marL="285750" indent="-285750">
                <a:spcAft>
                  <a:spcPts val="600"/>
                </a:spcAft>
                <a:buFont typeface="Arial" panose="020B0604020202020204" pitchFamily="34" charset="0"/>
                <a:buChar char="•"/>
              </a:pPr>
              <a:r>
                <a:rPr lang="en-US" sz="1600">
                  <a:solidFill>
                    <a:srgbClr val="002EA2"/>
                  </a:solidFill>
                  <a:cs typeface="Arial"/>
                </a:rPr>
                <a:t>Hiring an administrator (n=2)</a:t>
              </a:r>
            </a:p>
          </p:txBody>
        </p:sp>
      </p:grpSp>
      <p:grpSp>
        <p:nvGrpSpPr>
          <p:cNvPr id="22" name="Group 21">
            <a:extLst>
              <a:ext uri="{FF2B5EF4-FFF2-40B4-BE49-F238E27FC236}">
                <a16:creationId xmlns:a16="http://schemas.microsoft.com/office/drawing/2014/main" id="{E2706334-2163-AC71-9617-26C8F9C457E6}"/>
              </a:ext>
            </a:extLst>
          </p:cNvPr>
          <p:cNvGrpSpPr/>
          <p:nvPr/>
        </p:nvGrpSpPr>
        <p:grpSpPr>
          <a:xfrm>
            <a:off x="5729106" y="837358"/>
            <a:ext cx="6340615" cy="2068120"/>
            <a:chOff x="122280" y="854654"/>
            <a:chExt cx="5797015" cy="2068120"/>
          </a:xfrm>
        </p:grpSpPr>
        <p:sp>
          <p:nvSpPr>
            <p:cNvPr id="23" name="TextBox 22">
              <a:extLst>
                <a:ext uri="{FF2B5EF4-FFF2-40B4-BE49-F238E27FC236}">
                  <a16:creationId xmlns:a16="http://schemas.microsoft.com/office/drawing/2014/main" id="{BAEF7CE5-57D9-80BB-B687-A2B8B1AE3827}"/>
                </a:ext>
              </a:extLst>
            </p:cNvPr>
            <p:cNvSpPr txBox="1"/>
            <p:nvPr/>
          </p:nvSpPr>
          <p:spPr>
            <a:xfrm rot="16200000">
              <a:off x="-133691" y="1110625"/>
              <a:ext cx="850495" cy="338554"/>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BUT</a:t>
              </a:r>
            </a:p>
          </p:txBody>
        </p:sp>
        <p:sp>
          <p:nvSpPr>
            <p:cNvPr id="24" name="TextBox 23">
              <a:extLst>
                <a:ext uri="{FF2B5EF4-FFF2-40B4-BE49-F238E27FC236}">
                  <a16:creationId xmlns:a16="http://schemas.microsoft.com/office/drawing/2014/main" id="{B0DC62C0-A78F-2C6D-0BA9-911C9357DD99}"/>
                </a:ext>
              </a:extLst>
            </p:cNvPr>
            <p:cNvSpPr txBox="1"/>
            <p:nvPr/>
          </p:nvSpPr>
          <p:spPr>
            <a:xfrm>
              <a:off x="460832" y="876060"/>
              <a:ext cx="5458463" cy="2046714"/>
            </a:xfrm>
            <a:prstGeom prst="rect">
              <a:avLst/>
            </a:prstGeom>
            <a:noFill/>
            <a:ln w="38100">
              <a:solidFill>
                <a:srgbClr val="002EA2"/>
              </a:solidFill>
            </a:ln>
          </p:spPr>
          <p:txBody>
            <a:bodyPr wrap="square" lIns="91440" tIns="45720" rIns="91440" bIns="45720" rtlCol="0" anchor="t">
              <a:spAutoFit/>
            </a:bodyPr>
            <a:lstStyle/>
            <a:p>
              <a:pPr>
                <a:spcAft>
                  <a:spcPts val="600"/>
                </a:spcAft>
              </a:pPr>
              <a:r>
                <a:rPr lang="en-US" sz="1600" b="1" dirty="0">
                  <a:solidFill>
                    <a:srgbClr val="002EA2"/>
                  </a:solidFill>
                  <a:cs typeface="Arial"/>
                </a:rPr>
                <a:t>FUNDING MODALITY</a:t>
              </a:r>
            </a:p>
            <a:p>
              <a:pPr marL="285750" indent="-285750">
                <a:spcAft>
                  <a:spcPts val="600"/>
                </a:spcAft>
                <a:buFont typeface="Arial" panose="020B0604020202020204" pitchFamily="34" charset="0"/>
                <a:buChar char="•"/>
              </a:pPr>
              <a:r>
                <a:rPr lang="en-US" sz="1600" dirty="0">
                  <a:solidFill>
                    <a:srgbClr val="002EA2"/>
                  </a:solidFill>
                  <a:cs typeface="Arial"/>
                </a:rPr>
                <a:t>Lack collaboration between Finnish HEIs (n=13).</a:t>
              </a:r>
            </a:p>
            <a:p>
              <a:pPr marL="285750" indent="-285750">
                <a:spcAft>
                  <a:spcPts val="600"/>
                </a:spcAft>
                <a:buFont typeface="Arial" panose="020B0604020202020204" pitchFamily="34" charset="0"/>
                <a:buChar char="•"/>
              </a:pPr>
              <a:r>
                <a:rPr lang="en-US" sz="1600" dirty="0">
                  <a:solidFill>
                    <a:srgbClr val="002EA2"/>
                  </a:solidFill>
                  <a:cs typeface="Arial"/>
                </a:rPr>
                <a:t>Lack of continuity</a:t>
              </a:r>
              <a:r>
                <a:rPr lang="en-US" sz="1600" dirty="0">
                  <a:solidFill>
                    <a:srgbClr val="002EA2"/>
                  </a:solidFill>
                  <a:highlight>
                    <a:srgbClr val="FFFFFF"/>
                  </a:highlight>
                  <a:cs typeface="Arial"/>
                </a:rPr>
                <a:t> (n=7)</a:t>
              </a:r>
            </a:p>
            <a:p>
              <a:pPr marL="285750" indent="-285750">
                <a:spcAft>
                  <a:spcPts val="600"/>
                </a:spcAft>
                <a:buFont typeface="Arial"/>
                <a:buChar char="•"/>
              </a:pPr>
              <a:r>
                <a:rPr lang="en-US" sz="1600" dirty="0">
                  <a:solidFill>
                    <a:srgbClr val="002EA2"/>
                  </a:solidFill>
                  <a:cs typeface="Arial"/>
                </a:rPr>
                <a:t>Overlap with other global networks (n=2), narrow geographic scope as LAC and most of Asia are missing (n=1), no India funding for UASs (n=2), wish for an independent instrument like </a:t>
              </a:r>
              <a:r>
                <a:rPr lang="en-US" sz="1600" dirty="0" err="1">
                  <a:solidFill>
                    <a:srgbClr val="002EA2"/>
                  </a:solidFill>
                  <a:cs typeface="Arial"/>
                </a:rPr>
                <a:t>FinCEAL</a:t>
              </a:r>
              <a:r>
                <a:rPr lang="en-US" sz="1600" dirty="0">
                  <a:solidFill>
                    <a:srgbClr val="002EA2"/>
                  </a:solidFill>
                  <a:cs typeface="Arial"/>
                </a:rPr>
                <a:t> (n=1)</a:t>
              </a:r>
            </a:p>
          </p:txBody>
        </p:sp>
      </p:grpSp>
      <p:grpSp>
        <p:nvGrpSpPr>
          <p:cNvPr id="25" name="Group 24">
            <a:extLst>
              <a:ext uri="{FF2B5EF4-FFF2-40B4-BE49-F238E27FC236}">
                <a16:creationId xmlns:a16="http://schemas.microsoft.com/office/drawing/2014/main" id="{C2DD7845-F232-59E6-48AC-AE3875FB2CB9}"/>
              </a:ext>
            </a:extLst>
          </p:cNvPr>
          <p:cNvGrpSpPr/>
          <p:nvPr/>
        </p:nvGrpSpPr>
        <p:grpSpPr>
          <a:xfrm>
            <a:off x="5699353" y="3131632"/>
            <a:ext cx="6369259" cy="1877437"/>
            <a:chOff x="99391" y="694627"/>
            <a:chExt cx="5410988" cy="1877437"/>
          </a:xfrm>
        </p:grpSpPr>
        <p:sp>
          <p:nvSpPr>
            <p:cNvPr id="26" name="TextBox 25">
              <a:extLst>
                <a:ext uri="{FF2B5EF4-FFF2-40B4-BE49-F238E27FC236}">
                  <a16:creationId xmlns:a16="http://schemas.microsoft.com/office/drawing/2014/main" id="{5C4B7138-A646-9C9F-EF55-593A65F931CE}"/>
                </a:ext>
              </a:extLst>
            </p:cNvPr>
            <p:cNvSpPr txBox="1"/>
            <p:nvPr/>
          </p:nvSpPr>
          <p:spPr>
            <a:xfrm rot="16200000">
              <a:off x="-156580" y="951493"/>
              <a:ext cx="850495" cy="338554"/>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FFFF"/>
                  </a:solidFill>
                  <a:cs typeface="Arial"/>
                </a:rPr>
                <a:t>BUT</a:t>
              </a:r>
            </a:p>
          </p:txBody>
        </p:sp>
        <p:sp>
          <p:nvSpPr>
            <p:cNvPr id="27" name="TextBox 26">
              <a:extLst>
                <a:ext uri="{FF2B5EF4-FFF2-40B4-BE49-F238E27FC236}">
                  <a16:creationId xmlns:a16="http://schemas.microsoft.com/office/drawing/2014/main" id="{D2C25E04-B1A9-87DA-9676-B4FD3019BD62}"/>
                </a:ext>
              </a:extLst>
            </p:cNvPr>
            <p:cNvSpPr txBox="1"/>
            <p:nvPr/>
          </p:nvSpPr>
          <p:spPr>
            <a:xfrm>
              <a:off x="446293" y="694627"/>
              <a:ext cx="5064086" cy="1877437"/>
            </a:xfrm>
            <a:prstGeom prst="rect">
              <a:avLst/>
            </a:prstGeom>
            <a:noFill/>
            <a:ln w="38100">
              <a:solidFill>
                <a:srgbClr val="002EA2"/>
              </a:solidFill>
            </a:ln>
          </p:spPr>
          <p:txBody>
            <a:bodyPr wrap="square" lIns="91440" tIns="45720" rIns="91440" bIns="45720" rtlCol="0" anchor="t">
              <a:spAutoFit/>
            </a:bodyPr>
            <a:lstStyle/>
            <a:p>
              <a:pPr>
                <a:spcAft>
                  <a:spcPts val="600"/>
                </a:spcAft>
              </a:pPr>
              <a:r>
                <a:rPr lang="en-US" sz="1600" b="1" dirty="0">
                  <a:solidFill>
                    <a:srgbClr val="002EA2"/>
                  </a:solidFill>
                  <a:cs typeface="Arial"/>
                </a:rPr>
                <a:t>HEI PRACTICES</a:t>
              </a:r>
            </a:p>
            <a:p>
              <a:pPr marL="285750" indent="-285750">
                <a:spcAft>
                  <a:spcPts val="600"/>
                </a:spcAft>
                <a:buFont typeface="Arial" panose="020B0604020202020204" pitchFamily="34" charset="0"/>
                <a:buChar char="•"/>
              </a:pPr>
              <a:r>
                <a:rPr lang="en-US" sz="1600" dirty="0">
                  <a:solidFill>
                    <a:srgbClr val="002EA2"/>
                  </a:solidFill>
                  <a:cs typeface="Arial"/>
                </a:rPr>
                <a:t>Short funding spans, admin issues with grants (n=5)</a:t>
              </a:r>
            </a:p>
            <a:p>
              <a:pPr marL="285750" indent="-285750">
                <a:spcAft>
                  <a:spcPts val="600"/>
                </a:spcAft>
                <a:buFont typeface="Arial" panose="020B0604020202020204" pitchFamily="34" charset="0"/>
                <a:buChar char="•"/>
              </a:pPr>
              <a:r>
                <a:rPr lang="en-US" sz="1600" dirty="0">
                  <a:solidFill>
                    <a:srgbClr val="002EA2"/>
                  </a:solidFill>
                  <a:cs typeface="Arial"/>
                </a:rPr>
                <a:t>Staff workplans have no allocation for internationalization &gt; activities need to be planned very early on </a:t>
              </a:r>
              <a:r>
                <a:rPr lang="en-US" sz="1600" dirty="0">
                  <a:solidFill>
                    <a:srgbClr val="002EA2"/>
                  </a:solidFill>
                  <a:highlight>
                    <a:srgbClr val="FFFFFF"/>
                  </a:highlight>
                  <a:cs typeface="Arial"/>
                </a:rPr>
                <a:t>(n=3)</a:t>
              </a:r>
              <a:endParaRPr lang="en-US" sz="1600" b="1" dirty="0">
                <a:solidFill>
                  <a:srgbClr val="002EA2"/>
                </a:solidFill>
                <a:highlight>
                  <a:srgbClr val="FFFFFF"/>
                </a:highlight>
                <a:latin typeface="Arial Narrow" panose="020B0606020202030204" pitchFamily="34" charset="0"/>
              </a:endParaRPr>
            </a:p>
            <a:p>
              <a:pPr marL="285750" indent="-285750">
                <a:spcAft>
                  <a:spcPts val="600"/>
                </a:spcAft>
                <a:buFont typeface="Arial" panose="020B0604020202020204" pitchFamily="34" charset="0"/>
                <a:buChar char="•"/>
              </a:pPr>
              <a:r>
                <a:rPr lang="en-US" sz="1600" dirty="0">
                  <a:solidFill>
                    <a:srgbClr val="002EA2"/>
                  </a:solidFill>
                  <a:highlight>
                    <a:srgbClr val="FFFFFF"/>
                  </a:highlight>
                  <a:cs typeface="Arial"/>
                </a:rPr>
                <a:t>Difficulty in budgeting for partners (n=3) </a:t>
              </a:r>
            </a:p>
            <a:p>
              <a:pPr marL="285750" indent="-285750">
                <a:spcAft>
                  <a:spcPts val="600"/>
                </a:spcAft>
                <a:buFont typeface="Arial" panose="020B0604020202020204" pitchFamily="34" charset="0"/>
                <a:buChar char="•"/>
              </a:pPr>
              <a:r>
                <a:rPr lang="en-US" sz="1600" dirty="0">
                  <a:solidFill>
                    <a:srgbClr val="002EA2"/>
                  </a:solidFill>
                  <a:cs typeface="Arial"/>
                </a:rPr>
                <a:t>In some HEIs, staff does not feel sufficiently engaged  (n=1) </a:t>
              </a:r>
            </a:p>
          </p:txBody>
        </p:sp>
      </p:grpSp>
      <p:grpSp>
        <p:nvGrpSpPr>
          <p:cNvPr id="28" name="Group 27">
            <a:extLst>
              <a:ext uri="{FF2B5EF4-FFF2-40B4-BE49-F238E27FC236}">
                <a16:creationId xmlns:a16="http://schemas.microsoft.com/office/drawing/2014/main" id="{4B459B4E-69D1-9EB3-4C20-B20069CBB7EF}"/>
              </a:ext>
            </a:extLst>
          </p:cNvPr>
          <p:cNvGrpSpPr/>
          <p:nvPr/>
        </p:nvGrpSpPr>
        <p:grpSpPr>
          <a:xfrm>
            <a:off x="5755309" y="5211824"/>
            <a:ext cx="6313303" cy="1231106"/>
            <a:chOff x="169757" y="515155"/>
            <a:chExt cx="5355161" cy="1231106"/>
          </a:xfrm>
        </p:grpSpPr>
        <p:sp>
          <p:nvSpPr>
            <p:cNvPr id="29" name="TextBox 28">
              <a:extLst>
                <a:ext uri="{FF2B5EF4-FFF2-40B4-BE49-F238E27FC236}">
                  <a16:creationId xmlns:a16="http://schemas.microsoft.com/office/drawing/2014/main" id="{7F5EC6DA-A876-B45E-65AB-0ADF5F34F91D}"/>
                </a:ext>
              </a:extLst>
            </p:cNvPr>
            <p:cNvSpPr txBox="1"/>
            <p:nvPr/>
          </p:nvSpPr>
          <p:spPr>
            <a:xfrm rot="16200000">
              <a:off x="-13443" y="702633"/>
              <a:ext cx="653573" cy="287174"/>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FFFFFF"/>
                  </a:solidFill>
                  <a:cs typeface="Arial"/>
                </a:rPr>
                <a:t>BUT</a:t>
              </a:r>
            </a:p>
          </p:txBody>
        </p:sp>
        <p:sp>
          <p:nvSpPr>
            <p:cNvPr id="30" name="TextBox 29">
              <a:extLst>
                <a:ext uri="{FF2B5EF4-FFF2-40B4-BE49-F238E27FC236}">
                  <a16:creationId xmlns:a16="http://schemas.microsoft.com/office/drawing/2014/main" id="{87BC39A3-D21C-84A7-F8C2-D2147A683AF6}"/>
                </a:ext>
              </a:extLst>
            </p:cNvPr>
            <p:cNvSpPr txBox="1"/>
            <p:nvPr/>
          </p:nvSpPr>
          <p:spPr>
            <a:xfrm>
              <a:off x="460832" y="515155"/>
              <a:ext cx="5064086" cy="1231106"/>
            </a:xfrm>
            <a:prstGeom prst="rect">
              <a:avLst/>
            </a:prstGeom>
            <a:noFill/>
            <a:ln w="38100">
              <a:solidFill>
                <a:srgbClr val="002EA2"/>
              </a:solidFill>
            </a:ln>
          </p:spPr>
          <p:txBody>
            <a:bodyPr wrap="square" lIns="91440" tIns="45720" rIns="91440" bIns="45720" rtlCol="0" anchor="t">
              <a:spAutoFit/>
            </a:bodyPr>
            <a:lstStyle/>
            <a:p>
              <a:pPr>
                <a:spcAft>
                  <a:spcPts val="600"/>
                </a:spcAft>
              </a:pPr>
              <a:r>
                <a:rPr lang="en-US" sz="1600" b="1">
                  <a:solidFill>
                    <a:srgbClr val="002EA2"/>
                  </a:solidFill>
                  <a:cs typeface="Arial"/>
                </a:rPr>
                <a:t>NETWORK COORDINATION</a:t>
              </a:r>
            </a:p>
            <a:p>
              <a:pPr marL="285750" indent="-285750">
                <a:spcAft>
                  <a:spcPts val="600"/>
                </a:spcAft>
                <a:buFont typeface="Arial,Sans-Serif"/>
                <a:buChar char="•"/>
              </a:pPr>
              <a:r>
                <a:rPr lang="en-US" sz="1600">
                  <a:solidFill>
                    <a:srgbClr val="002EA2"/>
                  </a:solidFill>
                  <a:cs typeface="Arial"/>
                </a:rPr>
                <a:t>Not enough face-to-face meetings (n=3)</a:t>
              </a:r>
            </a:p>
            <a:p>
              <a:pPr marL="285750" indent="-285750">
                <a:spcAft>
                  <a:spcPts val="600"/>
                </a:spcAft>
                <a:buFont typeface="Arial,Sans-Serif"/>
                <a:buChar char="•"/>
              </a:pPr>
              <a:r>
                <a:rPr lang="en-US" sz="1600">
                  <a:solidFill>
                    <a:srgbClr val="002EA2"/>
                  </a:solidFill>
                  <a:cs typeface="Arial"/>
                </a:rPr>
                <a:t>Sometimes not clear who messages should be forwarded to (n=1)</a:t>
              </a:r>
            </a:p>
          </p:txBody>
        </p:sp>
      </p:grpSp>
    </p:spTree>
    <p:extLst>
      <p:ext uri="{BB962C8B-B14F-4D97-AF65-F5344CB8AC3E}">
        <p14:creationId xmlns:p14="http://schemas.microsoft.com/office/powerpoint/2010/main" val="399013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7B531-1AA8-AC4C-5B5D-63B6E4C723A5}"/>
              </a:ext>
            </a:extLst>
          </p:cNvPr>
          <p:cNvSpPr>
            <a:spLocks noGrp="1"/>
          </p:cNvSpPr>
          <p:nvPr>
            <p:ph type="dt" sz="half" idx="10"/>
          </p:nvPr>
        </p:nvSpPr>
        <p:spPr/>
        <p:txBody>
          <a:bodyPr/>
          <a:lstStyle/>
          <a:p>
            <a:fld id="{7CA7FD40-FB32-4DDF-A66B-342163A7F1F4}" type="datetime1">
              <a:rPr lang="en-GB" smtClean="0"/>
              <a:t>25/01/2024</a:t>
            </a:fld>
            <a:endParaRPr lang="fi-FI"/>
          </a:p>
        </p:txBody>
      </p:sp>
      <p:sp>
        <p:nvSpPr>
          <p:cNvPr id="3" name="Footer Placeholder 2">
            <a:extLst>
              <a:ext uri="{FF2B5EF4-FFF2-40B4-BE49-F238E27FC236}">
                <a16:creationId xmlns:a16="http://schemas.microsoft.com/office/drawing/2014/main" id="{CB49597B-6889-B19A-1C8E-C0A9C53CB41B}"/>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085AF253-F047-D650-7940-AEBB6C0FA0AD}"/>
              </a:ext>
            </a:extLst>
          </p:cNvPr>
          <p:cNvSpPr>
            <a:spLocks noGrp="1"/>
          </p:cNvSpPr>
          <p:nvPr>
            <p:ph type="sldNum" sz="quarter" idx="12"/>
          </p:nvPr>
        </p:nvSpPr>
        <p:spPr/>
        <p:txBody>
          <a:bodyPr/>
          <a:lstStyle/>
          <a:p>
            <a:fld id="{C72CB9C3-DB46-DA41-83CB-EBBE11B2F479}" type="slidenum">
              <a:rPr lang="fi-FI" smtClean="0"/>
              <a:pPr/>
              <a:t>9</a:t>
            </a:fld>
            <a:endParaRPr lang="fi-FI"/>
          </a:p>
        </p:txBody>
      </p:sp>
      <p:sp>
        <p:nvSpPr>
          <p:cNvPr id="5" name="Title 4">
            <a:extLst>
              <a:ext uri="{FF2B5EF4-FFF2-40B4-BE49-F238E27FC236}">
                <a16:creationId xmlns:a16="http://schemas.microsoft.com/office/drawing/2014/main" id="{0B71CC2C-200B-9997-A7BA-22888B43A8F9}"/>
              </a:ext>
            </a:extLst>
          </p:cNvPr>
          <p:cNvSpPr>
            <a:spLocks noGrp="1"/>
          </p:cNvSpPr>
          <p:nvPr>
            <p:ph type="title"/>
          </p:nvPr>
        </p:nvSpPr>
        <p:spPr>
          <a:xfrm>
            <a:off x="799386" y="-152406"/>
            <a:ext cx="10504800" cy="885600"/>
          </a:xfrm>
        </p:spPr>
        <p:txBody>
          <a:bodyPr/>
          <a:lstStyle/>
          <a:p>
            <a:r>
              <a:rPr lang="fi-FI">
                <a:cs typeface="Arial"/>
              </a:rPr>
              <a:t>… </a:t>
            </a:r>
            <a:r>
              <a:rPr lang="fi-FI" err="1">
                <a:cs typeface="Arial"/>
              </a:rPr>
              <a:t>Finnish</a:t>
            </a:r>
            <a:r>
              <a:rPr lang="fi-FI">
                <a:cs typeface="Arial"/>
              </a:rPr>
              <a:t> </a:t>
            </a:r>
            <a:r>
              <a:rPr lang="fi-FI" err="1">
                <a:cs typeface="Arial"/>
              </a:rPr>
              <a:t>HEI</a:t>
            </a:r>
            <a:r>
              <a:rPr lang="fi-FI" sz="1400" err="1">
                <a:cs typeface="Arial"/>
              </a:rPr>
              <a:t>s</a:t>
            </a:r>
            <a:r>
              <a:rPr lang="fi-FI">
                <a:cs typeface="Arial"/>
              </a:rPr>
              <a:t>  </a:t>
            </a:r>
            <a:r>
              <a:rPr lang="fi-FI" sz="1600">
                <a:cs typeface="Arial"/>
              </a:rPr>
              <a:t>27 RESPONDENTS (11 ACADEMIC, 16 </a:t>
            </a:r>
            <a:r>
              <a:rPr lang="fi-FI" sz="1600" err="1">
                <a:cs typeface="Arial"/>
              </a:rPr>
              <a:t>AdMINISTRATIVE</a:t>
            </a:r>
            <a:r>
              <a:rPr lang="fi-FI" sz="1600">
                <a:cs typeface="Arial"/>
              </a:rPr>
              <a:t>) </a:t>
            </a:r>
            <a:br>
              <a:rPr lang="fi-FI" sz="1600">
                <a:cs typeface="Arial"/>
              </a:rPr>
            </a:br>
            <a:r>
              <a:rPr lang="fi-FI" sz="1600">
                <a:cs typeface="Arial"/>
                <a:sym typeface="Wingdings" panose="05000000000000000000" pitchFamily="2" charset="2"/>
              </a:rPr>
              <a:t></a:t>
            </a:r>
            <a:r>
              <a:rPr lang="fi-FI" sz="1600">
                <a:cs typeface="Arial"/>
              </a:rPr>
              <a:t> N=108 </a:t>
            </a:r>
            <a:r>
              <a:rPr lang="fi-FI" sz="1600" err="1">
                <a:cs typeface="Arial"/>
              </a:rPr>
              <a:t>responses</a:t>
            </a:r>
            <a:r>
              <a:rPr lang="fi-FI" sz="1600">
                <a:cs typeface="Arial"/>
              </a:rPr>
              <a:t> </a:t>
            </a:r>
            <a:r>
              <a:rPr lang="fi-FI" sz="1000">
                <a:cs typeface="Arial"/>
              </a:rPr>
              <a:t>(OUT OF WHICH 20 WERE BLANK)</a:t>
            </a:r>
            <a:endParaRPr lang="en-GB">
              <a:cs typeface="Arial"/>
            </a:endParaRPr>
          </a:p>
        </p:txBody>
      </p:sp>
      <p:sp>
        <p:nvSpPr>
          <p:cNvPr id="8" name="TextBox 7">
            <a:extLst>
              <a:ext uri="{FF2B5EF4-FFF2-40B4-BE49-F238E27FC236}">
                <a16:creationId xmlns:a16="http://schemas.microsoft.com/office/drawing/2014/main" id="{2DA106EA-8C9C-E72E-9CE5-F5A7EC101A06}"/>
              </a:ext>
            </a:extLst>
          </p:cNvPr>
          <p:cNvSpPr txBox="1"/>
          <p:nvPr/>
        </p:nvSpPr>
        <p:spPr>
          <a:xfrm rot="16200000">
            <a:off x="-276128" y="1868455"/>
            <a:ext cx="1812474" cy="338554"/>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a:solidFill>
                  <a:srgbClr val="FFFFFF"/>
                </a:solidFill>
                <a:cs typeface="Arial"/>
              </a:rPr>
              <a:t>VALUES</a:t>
            </a:r>
            <a:endParaRPr lang="en-US"/>
          </a:p>
        </p:txBody>
      </p:sp>
      <p:sp>
        <p:nvSpPr>
          <p:cNvPr id="11" name="Rectangle 10">
            <a:extLst>
              <a:ext uri="{FF2B5EF4-FFF2-40B4-BE49-F238E27FC236}">
                <a16:creationId xmlns:a16="http://schemas.microsoft.com/office/drawing/2014/main" id="{BA5AA713-4DBB-ECB5-E677-130D615354E1}"/>
              </a:ext>
            </a:extLst>
          </p:cNvPr>
          <p:cNvSpPr>
            <a:spLocks noGrp="1" noRot="1" noMove="1" noResize="1" noEditPoints="1" noAdjustHandles="1" noChangeArrowheads="1" noChangeShapeType="1"/>
          </p:cNvSpPr>
          <p:nvPr/>
        </p:nvSpPr>
        <p:spPr>
          <a:xfrm>
            <a:off x="320511" y="5844619"/>
            <a:ext cx="2526384" cy="88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94E6C36-FABB-F997-A557-C6DD53244B25}"/>
              </a:ext>
            </a:extLst>
          </p:cNvPr>
          <p:cNvSpPr txBox="1"/>
          <p:nvPr/>
        </p:nvSpPr>
        <p:spPr>
          <a:xfrm>
            <a:off x="989815" y="1147134"/>
            <a:ext cx="11293311" cy="6232475"/>
          </a:xfrm>
          <a:prstGeom prst="rect">
            <a:avLst/>
          </a:prstGeom>
          <a:noFill/>
        </p:spPr>
        <p:txBody>
          <a:bodyPr wrap="square" lIns="91440" tIns="45720" rIns="91440" bIns="45720" rtlCol="0" anchor="t">
            <a:spAutoFit/>
          </a:bodyPr>
          <a:lstStyle/>
          <a:p>
            <a:pPr marL="285750" indent="-285750">
              <a:spcAft>
                <a:spcPts val="600"/>
              </a:spcAft>
              <a:buFont typeface="Arial,Sans-Serif"/>
              <a:buChar char="•"/>
            </a:pPr>
            <a:r>
              <a:rPr lang="en-US">
                <a:solidFill>
                  <a:srgbClr val="002EA2"/>
                </a:solidFill>
                <a:cs typeface="Arial"/>
              </a:rPr>
              <a:t>Fulfillment of HEI core tasks (n=19, most with implied connection to research. For example, mobility featured much less often.)</a:t>
            </a:r>
          </a:p>
          <a:p>
            <a:pPr marL="285750" indent="-285750">
              <a:spcAft>
                <a:spcPts val="600"/>
              </a:spcAft>
              <a:buFont typeface="Arial,Sans-Serif"/>
              <a:buChar char="•"/>
            </a:pPr>
            <a:r>
              <a:rPr lang="en-US">
                <a:solidFill>
                  <a:srgbClr val="002EA2"/>
                </a:solidFill>
                <a:cs typeface="Arial"/>
              </a:rPr>
              <a:t>Education development (n=10)</a:t>
            </a:r>
          </a:p>
          <a:p>
            <a:pPr marL="285750" indent="-285750">
              <a:spcAft>
                <a:spcPts val="600"/>
              </a:spcAft>
              <a:buFont typeface="Arial,Sans-Serif"/>
              <a:buChar char="•"/>
            </a:pPr>
            <a:r>
              <a:rPr lang="en-US">
                <a:solidFill>
                  <a:srgbClr val="002EA2"/>
                </a:solidFill>
                <a:cs typeface="Arial"/>
              </a:rPr>
              <a:t>Mutual benefit (n=8)</a:t>
            </a:r>
          </a:p>
          <a:p>
            <a:pPr marL="285750" indent="-285750">
              <a:spcAft>
                <a:spcPts val="600"/>
              </a:spcAft>
              <a:buFont typeface="Arial,Sans-Serif"/>
              <a:buChar char="•"/>
            </a:pPr>
            <a:r>
              <a:rPr lang="en-US">
                <a:solidFill>
                  <a:srgbClr val="002EA2"/>
                </a:solidFill>
                <a:cs typeface="Arial"/>
              </a:rPr>
              <a:t>Finnish national economy and country branding through science diplomacy (n=4)</a:t>
            </a:r>
          </a:p>
          <a:p>
            <a:pPr marL="285750" indent="-285750">
              <a:spcAft>
                <a:spcPts val="600"/>
              </a:spcAft>
              <a:buFont typeface="Arial,Sans-Serif"/>
              <a:buChar char="•"/>
            </a:pPr>
            <a:endParaRPr lang="en-US">
              <a:solidFill>
                <a:srgbClr val="002EA2"/>
              </a:solidFill>
              <a:latin typeface="Arial Narrow" panose="020B0606020202030204" pitchFamily="34" charset="0"/>
              <a:cs typeface="Arial"/>
            </a:endParaRPr>
          </a:p>
          <a:p>
            <a:pPr marL="285750" indent="-285750">
              <a:spcAft>
                <a:spcPts val="600"/>
              </a:spcAft>
              <a:buFont typeface="Arial,Sans-Serif"/>
              <a:buChar char="•"/>
            </a:pPr>
            <a:r>
              <a:rPr lang="en-US">
                <a:solidFill>
                  <a:srgbClr val="002EA2"/>
                </a:solidFill>
                <a:cs typeface="Arial"/>
              </a:rPr>
              <a:t>Nothing too surprising in the data</a:t>
            </a:r>
          </a:p>
          <a:p>
            <a:pPr marL="742950" lvl="1" indent="-285750">
              <a:spcAft>
                <a:spcPts val="600"/>
              </a:spcAft>
              <a:buFont typeface="Arial,Sans-Serif"/>
              <a:buChar char="•"/>
            </a:pPr>
            <a:r>
              <a:rPr lang="en-US">
                <a:solidFill>
                  <a:srgbClr val="002EA2"/>
                </a:solidFill>
                <a:cs typeface="Arial"/>
              </a:rPr>
              <a:t>Concrete cases (e.g. Rwanda) are good for multi-HEI collaboration</a:t>
            </a:r>
          </a:p>
          <a:p>
            <a:pPr marL="742950" lvl="1" indent="-285750">
              <a:spcAft>
                <a:spcPts val="600"/>
              </a:spcAft>
              <a:buFont typeface="Arial,Sans-Serif"/>
              <a:buChar char="•"/>
            </a:pPr>
            <a:r>
              <a:rPr lang="en-US">
                <a:solidFill>
                  <a:srgbClr val="002EA2"/>
                </a:solidFill>
                <a:cs typeface="Arial"/>
              </a:rPr>
              <a:t>Clearly define the collaboration and note that worktime allocation and roles need to be agreed early on</a:t>
            </a:r>
          </a:p>
          <a:p>
            <a:pPr marL="742950" lvl="1" indent="-285750">
              <a:spcAft>
                <a:spcPts val="600"/>
              </a:spcAft>
              <a:buFont typeface="Arial,Sans-Serif"/>
              <a:buChar char="•"/>
            </a:pPr>
            <a:r>
              <a:rPr lang="en-US">
                <a:solidFill>
                  <a:srgbClr val="002EA2"/>
                </a:solidFill>
                <a:cs typeface="Arial"/>
              </a:rPr>
              <a:t>Respect and openness to different realities is important</a:t>
            </a:r>
          </a:p>
          <a:p>
            <a:pPr marL="742950" lvl="1" indent="-285750">
              <a:spcAft>
                <a:spcPts val="600"/>
              </a:spcAft>
              <a:buFont typeface="Arial,Sans-Serif"/>
              <a:buChar char="•"/>
            </a:pPr>
            <a:r>
              <a:rPr lang="en-US">
                <a:solidFill>
                  <a:srgbClr val="002EA2"/>
                </a:solidFill>
                <a:cs typeface="Arial"/>
              </a:rPr>
              <a:t>Hiring a coordinator lessens burden from academic staff and keeps collaborations alive in quiet periods</a:t>
            </a:r>
          </a:p>
          <a:p>
            <a:pPr marL="742950" lvl="1" indent="-285750">
              <a:spcAft>
                <a:spcPts val="600"/>
              </a:spcAft>
              <a:buFont typeface="Arial,Sans-Serif"/>
              <a:buChar char="•"/>
            </a:pPr>
            <a:r>
              <a:rPr lang="en-US">
                <a:solidFill>
                  <a:srgbClr val="002EA2"/>
                </a:solidFill>
                <a:cs typeface="Arial"/>
              </a:rPr>
              <a:t>Planning for additional funding sources early on is a good idea </a:t>
            </a:r>
          </a:p>
          <a:p>
            <a:pPr marL="742950" lvl="1" indent="-285750">
              <a:spcAft>
                <a:spcPts val="600"/>
              </a:spcAft>
              <a:buFont typeface="Arial,Sans-Serif"/>
              <a:buChar char="•"/>
            </a:pPr>
            <a:r>
              <a:rPr lang="en-US">
                <a:solidFill>
                  <a:srgbClr val="002EA2"/>
                </a:solidFill>
                <a:cs typeface="Arial"/>
              </a:rPr>
              <a:t>It is easier to start based on existing collaborations, but these should be balanced with new ones </a:t>
            </a:r>
          </a:p>
          <a:p>
            <a:pPr marL="742950" lvl="1" indent="-285750">
              <a:spcAft>
                <a:spcPts val="600"/>
              </a:spcAft>
              <a:buFont typeface="Arial,Sans-Serif"/>
              <a:buChar char="•"/>
            </a:pPr>
            <a:r>
              <a:rPr lang="en-US">
                <a:solidFill>
                  <a:srgbClr val="002EA2"/>
                </a:solidFill>
                <a:cs typeface="Arial"/>
              </a:rPr>
              <a:t>Partners should be selected carefully, so that interests, needs, structures and timelines are a match </a:t>
            </a:r>
          </a:p>
          <a:p>
            <a:pPr marL="742950" lvl="1" indent="-285750">
              <a:spcAft>
                <a:spcPts val="600"/>
              </a:spcAft>
              <a:buFont typeface="Arial,Sans-Serif"/>
              <a:buChar char="•"/>
            </a:pPr>
            <a:r>
              <a:rPr lang="en-US">
                <a:solidFill>
                  <a:srgbClr val="002EA2"/>
                </a:solidFill>
                <a:cs typeface="Arial"/>
              </a:rPr>
              <a:t>Building collaborations takes time, meeting face-to-face helps</a:t>
            </a:r>
          </a:p>
          <a:p>
            <a:pPr marL="742950" lvl="1" indent="-285750">
              <a:spcAft>
                <a:spcPts val="600"/>
              </a:spcAft>
              <a:buFont typeface="Arial,Sans-Serif"/>
              <a:buChar char="•"/>
            </a:pPr>
            <a:endParaRPr lang="en-US">
              <a:solidFill>
                <a:srgbClr val="002EA2"/>
              </a:solidFill>
            </a:endParaRPr>
          </a:p>
          <a:p>
            <a:endParaRPr lang="en-US" b="1">
              <a:solidFill>
                <a:srgbClr val="002EA2"/>
              </a:solidFill>
              <a:latin typeface="Arial Narrow" panose="020B0606020202030204" pitchFamily="34" charset="0"/>
            </a:endParaRPr>
          </a:p>
        </p:txBody>
      </p:sp>
      <p:sp>
        <p:nvSpPr>
          <p:cNvPr id="10" name="TextBox 9">
            <a:extLst>
              <a:ext uri="{FF2B5EF4-FFF2-40B4-BE49-F238E27FC236}">
                <a16:creationId xmlns:a16="http://schemas.microsoft.com/office/drawing/2014/main" id="{A7BD8FD8-BA62-2E57-BCF3-33D5796E4A32}"/>
              </a:ext>
            </a:extLst>
          </p:cNvPr>
          <p:cNvSpPr txBox="1"/>
          <p:nvPr/>
        </p:nvSpPr>
        <p:spPr>
          <a:xfrm rot="16200000">
            <a:off x="-1085756" y="4704193"/>
            <a:ext cx="3247065" cy="523220"/>
          </a:xfrm>
          <a:prstGeom prst="rect">
            <a:avLst/>
          </a:prstGeom>
          <a:solidFill>
            <a:srgbClr val="002EA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a:solidFill>
                  <a:srgbClr val="FFFFFF"/>
                </a:solidFill>
                <a:cs typeface="Arial"/>
              </a:rPr>
              <a:t>RECOMMENDATIONS</a:t>
            </a:r>
            <a:br>
              <a:rPr lang="fi-FI" sz="1600">
                <a:solidFill>
                  <a:srgbClr val="FFFFFF"/>
                </a:solidFill>
                <a:cs typeface="Arial"/>
              </a:rPr>
            </a:br>
            <a:r>
              <a:rPr lang="fi-FI" sz="1200">
                <a:solidFill>
                  <a:srgbClr val="FFFFFF"/>
                </a:solidFill>
                <a:cs typeface="Arial"/>
              </a:rPr>
              <a:t>EXPLICIT IN SURVEY RESPONSES</a:t>
            </a:r>
            <a:endParaRPr lang="en-GB" sz="1400">
              <a:solidFill>
                <a:srgbClr val="FFFFFF"/>
              </a:solidFill>
              <a:cs typeface="Arial"/>
            </a:endParaRPr>
          </a:p>
        </p:txBody>
      </p:sp>
    </p:spTree>
    <p:extLst>
      <p:ext uri="{BB962C8B-B14F-4D97-AF65-F5344CB8AC3E}">
        <p14:creationId xmlns:p14="http://schemas.microsoft.com/office/powerpoint/2010/main" val="3925320221"/>
      </p:ext>
    </p:extLst>
  </p:cSld>
  <p:clrMapOvr>
    <a:masterClrMapping/>
  </p:clrMapOvr>
</p:sld>
</file>

<file path=ppt/theme/theme1.xml><?xml version="1.0" encoding="utf-8"?>
<a:theme xmlns:a="http://schemas.openxmlformats.org/drawingml/2006/main" name="Office-teema">
  <a:themeElements>
    <a:clrScheme name="Custom 1">
      <a:dk1>
        <a:srgbClr val="000000"/>
      </a:dk1>
      <a:lt1>
        <a:srgbClr val="FFFFFF"/>
      </a:lt1>
      <a:dk2>
        <a:srgbClr val="002EA1"/>
      </a:dk2>
      <a:lt2>
        <a:srgbClr val="A6A7AB"/>
      </a:lt2>
      <a:accent1>
        <a:srgbClr val="FDDA24"/>
      </a:accent1>
      <a:accent2>
        <a:srgbClr val="EB2000"/>
      </a:accent2>
      <a:accent3>
        <a:srgbClr val="00B86A"/>
      </a:accent3>
      <a:accent4>
        <a:srgbClr val="A6A7AB"/>
      </a:accent4>
      <a:accent5>
        <a:srgbClr val="002EA1"/>
      </a:accent5>
      <a:accent6>
        <a:srgbClr val="FFFFFF"/>
      </a:accent6>
      <a:hlink>
        <a:srgbClr val="00B86A"/>
      </a:hlink>
      <a:folHlink>
        <a:srgbClr val="A6A7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EA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2EA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GINTL.potx" id="{2BB528BF-DA67-4AEE-94C1-16361AB67286}" vid="{B0154506-3712-41A2-B212-C0DF3F89209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995ba3e-b24f-4430-adda-8d63c0c85e5c">
      <Terms xmlns="http://schemas.microsoft.com/office/infopath/2007/PartnerControls"/>
    </lcf76f155ced4ddcb4097134ff3c332f>
    <TaxCatchAll xmlns="2c36d3fc-e276-4039-80ff-9fbeb896094f" xsi:nil="true"/>
    <SharedWithUsers xmlns="2c36d3fc-e276-4039-80ff-9fbeb896094f">
      <UserInfo>
        <DisplayName>Nieminen, Pasi</DisplayName>
        <AccountId>131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D036A88740F844B9A2D0EBCF25B2EA" ma:contentTypeVersion="18" ma:contentTypeDescription="Create a new document." ma:contentTypeScope="" ma:versionID="b2db4b01920df13d7f72f1a10efc6053">
  <xsd:schema xmlns:xsd="http://www.w3.org/2001/XMLSchema" xmlns:xs="http://www.w3.org/2001/XMLSchema" xmlns:p="http://schemas.microsoft.com/office/2006/metadata/properties" xmlns:ns2="e995ba3e-b24f-4430-adda-8d63c0c85e5c" xmlns:ns3="2c36d3fc-e276-4039-80ff-9fbeb896094f" targetNamespace="http://schemas.microsoft.com/office/2006/metadata/properties" ma:root="true" ma:fieldsID="5d888e74a5fbaaf8b51cf950cc2ef370" ns2:_="" ns3:_="">
    <xsd:import namespace="e995ba3e-b24f-4430-adda-8d63c0c85e5c"/>
    <xsd:import namespace="2c36d3fc-e276-4039-80ff-9fbeb89609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5ba3e-b24f-4430-adda-8d63c0c85e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f519134-deff-459f-81c1-98498d3da8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36d3fc-e276-4039-80ff-9fbeb89609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0698005-e073-4d16-9aad-49762887f1a1}" ma:internalName="TaxCatchAll" ma:showField="CatchAllData" ma:web="2c36d3fc-e276-4039-80ff-9fbeb89609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767AEF-DB64-47E2-8477-468D1FCDB490}">
  <ds:schemaRefs>
    <ds:schemaRef ds:uri="http://schemas.microsoft.com/sharepoint/v3/contenttype/forms"/>
  </ds:schemaRefs>
</ds:datastoreItem>
</file>

<file path=customXml/itemProps2.xml><?xml version="1.0" encoding="utf-8"?>
<ds:datastoreItem xmlns:ds="http://schemas.openxmlformats.org/officeDocument/2006/customXml" ds:itemID="{86DD826E-C051-4CFF-AA98-DE8436D73FD2}">
  <ds:schemaRefs>
    <ds:schemaRef ds:uri="2c36d3fc-e276-4039-80ff-9fbeb896094f"/>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e995ba3e-b24f-4430-adda-8d63c0c85e5c"/>
    <ds:schemaRef ds:uri="http://purl.org/dc/dcmitype/"/>
  </ds:schemaRefs>
</ds:datastoreItem>
</file>

<file path=customXml/itemProps3.xml><?xml version="1.0" encoding="utf-8"?>
<ds:datastoreItem xmlns:ds="http://schemas.openxmlformats.org/officeDocument/2006/customXml" ds:itemID="{592DF71A-7D07-4B98-9C9E-22F8AAFED2BA}">
  <ds:schemaRefs>
    <ds:schemaRef ds:uri="2c36d3fc-e276-4039-80ff-9fbeb896094f"/>
    <ds:schemaRef ds:uri="e995ba3e-b24f-4430-adda-8d63c0c85e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GINTL</Template>
  <TotalTime>52</TotalTime>
  <Words>2322</Words>
  <Application>Microsoft Office PowerPoint</Application>
  <PresentationFormat>Widescreen</PresentationFormat>
  <Paragraphs>256</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Arial,Sans-Serif</vt:lpstr>
      <vt:lpstr>Calibri</vt:lpstr>
      <vt:lpstr>Courier New</vt:lpstr>
      <vt:lpstr>Helvetica Neue</vt:lpstr>
      <vt:lpstr>Office-teema</vt:lpstr>
      <vt:lpstr>GINTL LESSONS LEARNED SURVEY </vt:lpstr>
      <vt:lpstr>BACKGROUND </vt:lpstr>
      <vt:lpstr>HOW WE SEE GINTL LESSONS LEARNED</vt:lpstr>
      <vt:lpstr>DEVELOPMENT PROCESS</vt:lpstr>
      <vt:lpstr>SURVEY RESULTS</vt:lpstr>
      <vt:lpstr>QUESTIONS, FORM ADMINISTRATION and ANALYSIS</vt:lpstr>
      <vt:lpstr>36 RESPONDENTS</vt:lpstr>
      <vt:lpstr>Finnish HEIs  27 RESPONDENTS (11 ACADEMIC, 16 AdMINISTRATIVE)   N=108 responses (OUT OF WHICH 20 WERE BLANK)</vt:lpstr>
      <vt:lpstr>… Finnish HEIs  27 RESPONDENTS (11 ACADEMIC, 16 AdMINISTRATIVE)   N=108 responses (OUT OF WHICH 20 WERE BLANK)</vt:lpstr>
      <vt:lpstr>PARTNERS IN REGIONS (HEI &amp; NGO) 6 respondents</vt:lpstr>
      <vt:lpstr>MOE, EDUFI &amp; EDU EXPORT 3 respondents</vt:lpstr>
      <vt:lpstr>Questions arising FROM THE DATA</vt:lpstr>
      <vt:lpstr>POSSIBLE THEMES FOR GINTL LESSONS LEARNED </vt:lpstr>
      <vt:lpstr>POSSIBLE LESSONS LEARNED THEMES ARISING FROM THE SURVEY </vt:lpstr>
      <vt:lpstr>FOR MORE InFORMATION, KINDLY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GINTL India info package</dc:title>
  <dc:creator>Kangasvieri, Tea</dc:creator>
  <cp:lastModifiedBy>Virmasalo, Veera</cp:lastModifiedBy>
  <cp:revision>5</cp:revision>
  <dcterms:created xsi:type="dcterms:W3CDTF">2022-09-22T05:35:09Z</dcterms:created>
  <dcterms:modified xsi:type="dcterms:W3CDTF">2024-01-25T12:02:56Z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0x010100A0D036A88740F844B9A2D0EBCF25B2EA</vt:lpwstr>
  </property>
  <property fmtid="{D5CDD505-2E9C-101B-9397-08002B2CF9AE}" pid="3" name="MediaServiceImageTags">
    <vt:lpwstr/>
  </property>
</Properties>
</file>